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1"/>
  </p:notesMasterIdLst>
  <p:sldIdLst>
    <p:sldId id="259" r:id="rId6"/>
    <p:sldId id="257" r:id="rId7"/>
    <p:sldId id="9749" r:id="rId8"/>
    <p:sldId id="256" r:id="rId9"/>
    <p:sldId id="974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697" autoAdjust="0"/>
  </p:normalViewPr>
  <p:slideViewPr>
    <p:cSldViewPr snapToGrid="0">
      <p:cViewPr varScale="1">
        <p:scale>
          <a:sx n="86" d="100"/>
          <a:sy n="86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3035 1942,'-25'4,"-1"-1,1 2,1 2,0 0,-43 19,-1-2,-238 64,17 9,248-88,-1-1,0-1,-1-3,1-1,0-3,-2-2,-41-6,37 0,4-1,-3-4,3-1,-1-3,2 0,-62-36,-16-6,97 49,0-4,-1 0,2 1,0-3,1-1,1 0,-35-38,52 49,0-2,0-1,0 1,1 0,0 0,1 0,-1 0,2-2,-1 2,1-16,4-98,-1 61,-3-85,5-96,-4 235,1-1,2 0,-2-1,2 3,0-2,0 1,-1 0,2-1,0 1,0 0,1 2,0-2,-1 2,1-2,1 1,1 1,-2 0,2 1,-2-2,2 2,0 0,0 0,1 1,-1 0,-1 1,2-1,-1 0,14-1,19-3,1 2,1 1,0 3,49 2,-44 0,9-2,53 0,-103 2,1-1,0 1,0 1,-1-1,0 0,1 1,-1 0,0 1,1 0,-2 0,0 1,10 5,-11-3,1-2,-3 1,2 1,-1-1,0 0,-1 2,1-1,0-1,-2 2,1-2,-1 2,0-2,1 2,-2 0,0-2,0 14,0-13,0-1,-2-1,2 2,-1-1,0 1,-1-1,1 0,0 0,-2 0,1 0,0-1,-1 2,0-2,1 0,-2 0,1 0,-1 0,0 0,-9 7,-1-3,-3-1,0 0,0-2,0 1,-1-2,2 0,-2-1,-21-1,-152-3,86-3,-36 4,-199-4,264-2,0-3,-109-26,147 25,-153-47,171 50,1-2,-2-1,2 1,2-2,-2-1,1 0,-17-18,31 23,-2 0,1 0,1 1,0-3,0 3,1-2,0-1,1 1,-1 0,0 0,2 0,0 0,-1 0,2-14,-1-15,9-69,-7 97,1 0,-1-1,2 2,-1-2,1 2,0-1,1 1,0-2,0 2,0 0,2 1,-1-1,2 1,-2-1,2 1,0 2,0-2,-1 2,2-2,14-7,-6 6,2 1,-2 2,2-2,0 3,-1 0,1 1,1 1,-1 0,30 1,-10 1,158 9,-175-5,2-1,-1 3,1 0,-1 1,0 0,30 17,-45-20,49 21,-55-25,-1 0,2 0,-1 1,0-1,-1 0,2 0,-1 0,0 0,-1 0,2 0,-1-1,0 1,-1 0,2 0,-1 0,-1-2,1 2,1 0,-2-1,1 1,1-1,-2 1,1-2,-1 2,1-1,-1 1,2-1,-2 1,1-2,-1 1,1 1,-1-1,0-1,0 2,2-1,-2 0,0 1,0-2,0 1,1-1,-1 2,0-1,0 0,0-1,0 2,-1-1,1 0,0-1,0 2,0-1,-2-2,-14-268,15 263,-2-2,2 1,-2 1,-1-2,1 2,-1-1,0 0,0 1,-2 0,2 1,-1-1,-2 1,2 1,-2-1,0 0,-9-6,-15-10,0 1,-62-31,-12-9,88 49,0 2,0 1,0 0,-2 2,1 0,-1 1,0 0,-39-5,51 11,-1-1,0 1,1 1,-1 0,0 0,1 1,-1 1,1-1,-1 0,1 1,0 0,-1 1,1 0,1 1,-1-1,0 1,0 0,2 0,-2 1,2 1,-1-2,1 1,-1 1,2 0,-1 0,-5 9,-5 16,1 2,1-1,2 2,2 0,1 0,1 1,-4 46,-4 17,8-45,2 1,1 1,8 102,-1-146,-2-2,2 2,0 0,1-2,0 1,0 1,0-2,1 1,1-2,0 1,0-1,13 14,9 8,66 50,-44-39,323 230,-279-206,87 78,-148-119,1 0,1-1,0-2,2-2,1-2,46 17,-42-22,-1-1,1-1,1-2,45 1,173-4,-162-7,-69-1,1-1,-1-1,0-2,-1-1,0-1,-1-2,55-29,-44 21,2 2,81-24,235-53,-300 77,-34 10,0 0,-1-1,29-16,-43 18,1 1,-1-1,0 1,-1-2,-1 0,1 1,0-2,-2-1,1 3,-1-3,9-15,-5 2,-1 2,1-3,-3 1,0-1,-1 2,-2-3,0 1,-1-1,-2 1,0 0,-1 0,-2 0,1 0,-4 0,1 1,-1-1,-2 1,0 0,-2 1,1 0,-21-31,-1 4,17 22,-1 3,1-1,-4 2,0-1,-1 3,0-1,-28-21,-205-126,215 148,-2 1,-1 1,1 3,-2 2,-44-10,63 19,-42-11,1 4,-2 1,-75 1,20 9,-113 3,198 2,0 3,-64 21,24-6,52-17,1 3,1 0,-27 15,28-11,-2-2,0-2,-26 9,24-12,-7 4,0-1,0-2,0-1,-2-2,2 0,-60-4,87 0,0-2,1 2,-1-1,0 0,0-1,1 0,-1 0,2 1,-3-2,3 2,-1-2,-1 0,1 1,1-1,-1 0,0 1,2-1,-2-1,0 1,2-1,0 1,-2-1,2 2,-1-3,1 1,1 0,-2 2,1-2,1-1,0 1,0 0,0 0,0 0,0 1,0-1,1 0,-1 0,2 0,-1 1,1-1,-1 0,0 2,1-2,0-1,0 3,0-1,1-1,0 1,-2 1,2-1,1 0,-1 0,-1 1,1 0,1 0,-1 0,1 0,-1 0,1 1,0 0,-1-1,6 1,32-6,1 3,0 3,1 1,49 5,28 0,2043-5,-2155 2,0-2,0 1,2 1,-2 0,0 1,-1 0,1-1,0 1,0 1,-1 0,0 0,8 7,79 73,-81-72,-6-5,-2 0,1 0,-1 0,1 1,-1-2,-1 3,0-1,0 0,-1 0,0 2,-1-2,1 0,-2 1,3 16,-4-20,0 1,0-1,-1 0,1 1,-1-1,-1 1,1-1,0-1,-1 2,0-1,0-1,0 2,-1-2,0 1,-1-1,1 0,-1 0,2 0,-3 0,1 0,0-1,0 1,0-1,-1 0,-7 3,-184 70,78-32,94-37,-1 1,2 0,0 1,2 2,-2 1,2 1,0 0,-24 21,20-15,-2 0,1-1,-2-2,1-1,-40 15,-9 5,41-17,-1-2,-1-1,-1-2,0-2,0-1,-1-2,-1-1,1-3,-74 0,78-6,1 0,0-1,-54-15,5-2,-100-10,90 13,75 11,1 1,0 2,0 0,-1 1,0 0,1 2,-1 0,0 0,1 3,-28 4,41-5,-1 0,1 0,-1 1,1 0,0 0,0 1,0-2,0 2,0-1,1 1,-1 0,2 0,-1 0,0 0,0 2,1-2,0 0,0 1,0 0,1 0,-2 6,-1 15,0-2,1 2,2 32,-4 33,-6-31,4-1,1 2,5 0,7 86,-6-143,1 0,0 0,1 0,-1 2,0-2,2 0,-2 0,2 0,0-1,0 1,-1 0,1-2,0 2,-1-1,2 0,-1 1,1-1,0-1,0 0,-1 0,7 3,11 4,1 1,0-2,24 5,20 8,-25-5,1-3,0 0,1-4,1 1,71 2,228-12,-158-4,26 5,-181-1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3104 2101,'-103'0,"-6"-3,2 6,-135 20,130-9,-2-7,-179-8,97-4,155 4,-2-2,1-3,1-2,-62-18,-217-89,197 75,-231-84,335 118,2-2,2 0,-2-1,2 0,-1-2,1 0,-14-12,23 16,0 1,0-2,1 0,-1 2,1-3,1 1,-1 1,2-1,0-1,0-1,0 3,0-2,1-1,1 1,-1-15,1-512,5 233,-4 297,0 0,0-1,0 1,2-1,-1 0,-1 1,2 0,1 0,-2 1,2-1,-1 0,1 0,0 1,0-1,2 2,-2-2,9-8,-4 9,-1-1,3 1,-3 1,3-1,-1 1,-2 1,3 0,-1-1,2 1,-2 2,11-2,139-31,-110 20,0 4,2 2,81-4,-71 16,1 5,-1 2,-1 1,-1 5,75 29,-62-23,-34-10,-15-7,0 0,0 1,0 3,-1 0,-1 0,1 2,36 28,-53-36,-1 1,-1 0,2 1,-2-2,0 1,0 1,0 0,-1-1,1 1,-2 0,1 0,-1 0,1 0,-2 1,1-1,-1 0,0 0,0 0,-1 0,1 0,-2 1,1-1,-1 0,1 0,-1 0,-1 0,-5 10,2-6,0 3,-1-3,0 1,-2-2,2 2,-3-2,1 0,0-1,-2 1,0-1,1 0,-16 7,-8-1,-1-2,-1-1,0-2,0-1,-1-2,-38 1,-64 13,24 0,-2-3,-202 0,279-17,2-3,0-2,-41-9,66 11,-1 0,0-1,2-1,-2 1,2-3,-2 1,2-1,-1 0,3-2,-3 2,-14-19,21 19,1 0,0-1,2 0,-1 1,1-1,0 0,0 1,0-2,1 1,0-1,1 1,-1-17,7-117,0 74,-5 35,1-18,1 2,2-2,15-61,-10 62,-3-2,0 0,-4-1,-2 0,-8-67,8 117,0 0,0 0,0 0,0 0,-2 0,2 0,-1 0,1-1,-2 1,1 2,1-2,-2 0,1 0,-1 0,-1 1,2-1,-1 1,1-1,-2 2,1-2,-1 1,1 1,-1-2,0 1,2 1,-5-2,1 3,0 0,1-2,-2 2,1 0,0 2,1-2,-1 1,1-1,-1 2,0-1,1 1,-1-1,1 1,1 1,-7 1,-10 9,1-1,0 2,1 0,-1 1,-27 32,9 6,-56 98,53-80,32-57,1 0,1-1,1 1,-1 1,1 1,2-1,0-1,0 1,2 2,-1-2,2 24,0-33,2 0,-2 0,1 0,1 0,-1 1,1-1,-1 0,2-2,-1 3,1-1,0-2,0 2,2-1,-2 0,1-1,-1 1,2-1,0 1,-1 0,1-2,1 0,-2 1,3 0,-3-1,2-2,0 2,-1-1,1 1,0-2,13 2,54 13,-1 4,82 30,59 19,54 22,-97-30,95 48,-21-9,83 27,-267-109,-1-1,3-5,-1 1,2-6,72 1,-94-8,-1-1,2-3,43-9,-69 10,-1-2,0-1,-1 0,2 0,-3-1,1 0,0-2,-2-1,2 1,-2 0,14-16,25-31,79-115,-119 161,-2-3,4 3,-3 1,3-2,23-14,24-21,-21 16,0 0,73-39,-67 43,-2 0,58-50,-96 73,-2 0,1-1,-1 1,0-1,0 1,1-2,-1 2,0-2,-2 1,2-1,-1 1,-1-1,1 0,-1 1,2-8,-3 8,0 0,0 1,0 0,-1 0,1-2,-2 2,2 0,-1 0,-1 0,1 0,-1 0,1 0,-2 0,1-1,1 1,-2 0,-2-1,-12-10,0 0,0 2,-1 0,0 1,-38-15,9 3,2 0,-1 3,0 1,-67-17,71 23,-22 0,1 2,-1 2,-1 4,1 2,-100 9,4-1,-1589-5,1742 0,0 0,1-2,-1 2,1-1,0-1,-1 1,0-1,1-1,0 1,0-1,-11-7,17 10,-1 0,1-2,-2 2,1-1,1-1,-2 2,2-1,0 1,-2-2,2 0,-1 2,1-1,0-1,0 1,-2 1,2-2,0 1,0-1,0 2,0-1,0-1,0 1,0 1,0-2,0-1,2 0,-1 0,1 0,0 0,1 1,-2-1,1 0,1 2,-2-2,2 1,-1-1,1 1,0 1,0-1,3-2,6-2,1 1,-1-1,0 3,2-2,-2 2,2 0,-2 0,28 0,120 6,-77 2,1309-5,-1344-2,83-16,-83 10,82-4,864 13,-968-1,0 3,0 0,0 0,0 4,1-1,46 18,-70-22,0-1,-1-1,1 2,-2-1,2 1,-1-1,0 1,1 0,-2 1,1-2,-1 1,1 1,-1-2,1 1,-1 1,1-2,-1 2,1 1,-2-3,1 2,-1 0,2-1,-2 1,0 0,2-2,-2 2,0 1,0-1,0-2,-2 2,2 0,0 0,-2-1,2 1,-1 0,-1 2,-4 8,-1 1,-1-2,-1 1,0-1,-14 16,-4 5,17-20,-1-1,-1 0,1-1,-26 18,25-20,0 0,-1 2,3 0,-1 1,-14 17,13-15,1 0,-2-2,0 0,0 1,-1-3,-2 1,3-2,-3 1,-31 13,27-14,1 0,1 2,0-1,1 3,0 1,1-2,-17 20,-33 52,46-56,1-2,-2-1,0-1,-2 1,-2-4,0 1,-1-1,-50 30,-42 1,-71 38,171-81,1 2,-2 0,2 1,1 0,-21 22,31-28,-1 2,3 0,-1-1,1 1,-1 0,0 1,2-1,0 1,0 0,2-1,-2 1,1 0,2 0,-1 16,4 41,1-76,1 1,1 0,0 1,0-1,2 2,-2-1,2 2,-1-2,1 2,14-9,88-53,-92 59,-1-2,0 0,-2-1,1 0,-1-2,-1 0,0-1,0 1,-2-3,11-16,-19 25,1 0,0 1,-2-1,0 0,0-1,0 1,-2-1,1 0,-1 0,1 1,-2-1,2 0,-2-1,-2 3,2-2,-2-1,1 1,-2 2,1-3,-1 3,0-3,0 3,-1-1,-9-15,4 9,0 1,0 0,-2 1,0 0,0-1,-1 3,0-1,0 0,-2 2,0 0,0 0,0 1,-1 2,0 0,-1 0,1-1,-20-2,-30 0,-1 1,2 4,-2 2,-73 8,-21-1,126-5,1 0,-1 3,2 2,-2-1,2 4,-2 0,2 2,1 1,0 1,1 2,-1 1,2 2,1 2,-33 25,46-28,1 0,2 1,-1 0,3 2,-1-1,-15 39,-31 47,33-61,1 0,-34 87,18-35,35-86,-1 1,2-1,0 0,0 0,2 1,-1-1,0 1,1 0,1 0,0 0,0-1,3 14,-1-17,-1 0,2 0,-1 0,1 0,0 1,0-1,0-2,0 2,2-1,-1 1,-1-1,2-1,-1 1,3-2,-3 2,1-1,1-1,0 0,6 4,42 19,0-3,1-3,0-2,85 16,-82-27,-1-2,59-4,-79-4,0 3,1 2,-1 1,0 2,0 1,-1 3,49 15,-53-10,5 3,0-2,1-1,0-1,1-3,0-1,1-2,71 3,-76-10,2-1,43-8,-68 7,0-1,2-2,-2 2,0-1,-1-2,1-1,1 1,-3 0,18-14,-3 2,1 3,-2-1,4 1,52-19,28-15,-105 46,2 1,-2-1,2 0,-2 0,1 0,-1 0,1 0,-1-2,4-5,6-12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19.1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1970 64,'-10'-1,"1"0,-1 0,0-1,-17-7,-27-4,-51-2,62 7,-85-4,27 11,-160 4,213 4,-63 16,74-13,0-3,0 0,-55 1,73-8,-17-1,1 2,-1 1,-62 13,-52 16,80-16,29-7,-67 22,92-25,-1-1,1-1,-23 1,24-3,0 1,0 1,0 0,-26 9,37-10,0 0,0 0,0 0,1 1,-1-1,1 1,-1 0,1 0,0 0,0 0,0 1,1-1,-1 1,1 0,0-1,0 1,0 0,1 0,-1 1,1-1,-1 5,0 0,0-1,1 1,0 0,1 0,0 0,0 0,1 0,0 0,0 0,1-1,0 1,1-1,0 1,1-1,-1 0,7 10,-3-8,0-1,1 1,0-2,1 1,0-1,0 0,1-1,-1 0,2-1,-1 0,18 7,9 2,1-2,0-2,0-1,1-2,1-2,-1-1,1-2,45-3,-63 1,0 1,44 10,-41-6,-1-2,29 2,364-5,-199-3,-187 4,-1 0,35 9,-32-5,50 3,280-9,-354-1,-1 1,1-1,0-1,-1 1,0-2,1 1,-1-1,0 0,14-8,0-3,40-32,-43 30,-16 14,0 0,0 0,0-1,-1 1,1-1,-1 0,0 1,0-1,0-1,0 1,0 0,-1 0,1 0,-1-1,2-5,-3 6,0 0,0 1,0-1,0 0,-1 1,1-1,-1 0,0 1,1-1,-1 0,0 1,-1-1,1 1,0 0,-1-1,-2-2,-2-2,-1 0,0 1,0 0,-1 0,0 1,0 0,0 0,0 0,-1 1,-12-3,-12-4,0 3,-1 1,0 1,-44-2,-140 8,96 2,94 0,1 1,-1 2,1 0,-39 14,-32 6,71-20,-1 1,1 2,1 0,-1 2,2 1,-1 1,-30 19,42-23,-2 0,1-1,-26 8,27-10,0 0,0 1,1 0,0 1,-18 12,13-7,-2 0,0-1,0-1,-33 12,37-17,0 1,0 1,1 0,0 1,0 1,1 0,0 1,1 1,-21 20,-1 18,29-38,-1-1,-1 1,1-2,-2 1,1-1,-12 9,15-13,0 0,1 0,-1 0,1 1,0-1,0 1,1 0,0 0,0 1,0-1,1 1,0-1,0 1,1 0,-1-1,1 12,0-7,0 1,1-1,1 0,0 1,0-1,1 0,1 0,0 0,6 16,-6-21,1 1,0-1,0 0,1 0,0 0,0-1,0 1,1-1,0-1,0 1,0-1,0 0,1 0,-1-1,1 1,12 3,10 1,-1-1,58 7,-41-8,36 3,1-4,103-7,-49-1,408 3,-538 1,0-1,-1-1,1 1,-1-1,1 0,0 0,-1 0,1-1,-1 0,0 0,0 0,0-1,0 1,0-1,5-4,-7 3,1 0,-1-1,0 1,0-1,0 1,-1-1,1 0,-1 0,0 0,-1 0,1 0,-1 0,0-1,-1 1,1 0,-1-7,1 7,-1 0,0 0,0 0,0-1,0 1,-1 0,0 0,0 0,0 0,-1 0,0 0,0 1,0-1,0 0,-1 1,0 0,0 0,0-1,0 2,0-1,-1 0,0 1,0-1,0 1,0 0,-1 1,1-1,-1 1,1-1,-1 2,0-1,0 0,-6 0,-24-11,-1 2,0 2,-1 2,1 1,-58-2,-784 10,852-1,0 2,-46 11,15-2,11-4,-54 19,93-23,0-1,0 1,1 0,0 1,-1-1,2 1,-1 1,1-1,-1 1,2 0,-1 0,1 0,0 1,0-1,-5 14,4-10,1 0,0 1,0-1,1 1,1 0,0 0,0 0,1 1,1-1,0 15,2-21,-1 1,1-1,1 1,-1-1,1 0,0 0,0 0,0-1,1 1,0-1,0 1,0-1,0 0,1-1,-1 1,8 3,12 9,50 22,-69-36,39 15,0-2,1-3,0-1,1-2,73 5,-3 1,-64-7,82 2,653-11,-766 0,-1-1,0-1,0 0,0-2,21-7,94-41,-129 50,0 0,1-1,-1-1,0 1,0-1,0 0,0 0,-1-1,0 0,0 0,-1 0,0 0,0-1,0 1,3-10,-4 9,1-1,-1 0,-1 0,0 0,0-1,0 1,-1-1,0 1,-1-1,0 1,0-1,-3-11,0 7,0 1,-1-1,-1 1,0 0,0 1,-1-1,-9-11,10 16,0 1,-1 0,0 0,0 0,-1 1,1 0,-1 0,0 1,-1 0,1 0,-1 0,-9-2,-56-22,52 18,-1 2,0 0,0 1,-1 2,1 0,-45-3,36 7,0 0,1-2,-42-9,48 7,0 1,-36 0,35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26.4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1835 33,'-10'0,"1"-2,-1 1,0-1,-17-6,-27-5,-301 7,194 9,34-6,-139 7,251-2,-1 1,1 1,0 0,-27 13,29-11,-1-1,0 0,-1-1,1 0,-24 2,-15-2,0 2,-101 26,143-28,-1 0,1 1,0 0,1 0,0 2,0-1,0 1,0 1,1-1,1 2,-1-1,1 1,1 1,-12 17,-2 8,3 2,-29 76,23-50,18-40,0 0,1 0,2 1,0 0,2-1,0 1,5 37,-3-1,0-49,0 0,1 0,0 0,0 0,1-1,1 1,0-1,0 0,1 0,0 0,1 0,0-1,1 0,10 11,10 9,2-2,54 41,-57-48,-7-8,-1-1,1-1,1 0,0-2,0 0,36 8,13 5,-50-15,1-1,0 0,0-2,37 2,87-8,-49 0,-38 3,11 1,0-3,102-16,-140 13,0-1,-1-2,0 0,-1-3,0 0,33-19,150-91,-190 110,0 1,23-8,-25 11,-1-1,1 0,24-16,-38 20,0 1,0-1,-1 0,0 0,0-1,0 1,0-1,-1 0,1 0,-1 0,-1 0,1 0,-1-1,0 1,0-1,1-6,0 0,-1 1,-1-1,0 1,0-1,-1 0,-1 0,0 1,0-1,-7-22,6 28,0 0,-1 0,0 0,0 1,-1-1,1 1,-1 0,0 0,0 0,-1 0,0 1,0 0,0 0,0 0,0 1,-1-1,0 1,1 1,-12-5,-24-5,-1 2,-60-7,56 11,-79-22,93 19,0 2,0 1,-64-3,-103 11,74 0,115-2,-96 0,-152 18,164-7,48-7,-53 12,-98 14,194-29,-17 2,1 2,0 0,0 1,-23 10,38-14,0 0,1 0,-1 0,1 1,-1 0,1-1,0 1,0 0,0 1,0-1,-3 6,5-7,0 1,0-1,0 1,0 0,0-1,1 1,0 0,-1-1,1 1,0 0,0 0,0-1,1 1,-1 0,1 0,0-1,-1 1,1-1,3 6,-1-3,0 1,1-1,0 0,0 0,1 0,-1 0,1-1,0 0,1 0,-1 0,0 0,1-1,11 5,10 3,48 14,-66-23,71 18,-38-10,45 17,-59-19,1-2,0-1,0-1,0-2,0 0,0-2,33-5,19 3,45 3,109-3,-212-2,-1 0,0-2,32-12,37-8,-62 21,-10 2,0-1,0 0,-1-2,24-8,-40 13,-1 0,1 0,0 0,0 0,0 0,-1 0,1 0,-1 0,1-1,-1 1,1-1,-1 1,0-1,0 1,1-1,-1 0,0 0,-1 0,1 1,0-1,0 0,-1 0,1 0,-1 0,0 0,0 0,0 0,1 0,-2 0,1 0,0 0,0 0,-1 0,1 0,-2-2,1 0,-1 0,-1 0,1 0,0 1,-1-1,0 1,0 0,0 0,0 0,0 0,-1 1,1-1,-1 1,0 0,-5-3,-25-10,-1 2,-1 1,0 2,-37-6,8 3,38 8,1 0,-38-1,-542 7,656-1,1 3,63 12,-40-6,0-3,131-7,-73-2,-120 3,64 1,0-4,78-13,-98 9,-42 6,1-1,-1 0,0 0,0-1,0-1,0-1,0 0,-1 0,0-2,0 1,13-10,3-4,-28 19,0 0,0 1,0-1,0 0,0 1,0-1,0 1,0 0,1-1,-1 1,0 0,0-1,0 1,0 0,1 0,-1 0,0 0,0 0,0 1,1-1,-1 0,0 1,0-1,0 0,0 1,2 0,-3 0,0 0,0 1,1-1,-1 0,0 0,0 0,0 0,0 1,0-1,-1 0,1 0,0 0,0 0,-1 0,1 0,-1 0,1 1,-1-1,1 0,-1 0,0-1,1 1,-3 2,-17 23,-7 1,0 0,-2-2,-1-1,-1-2,-51 29,-97 46,145-79,-44 32,5-4,50-30,1 1,0 0,1 2,1 0,1 1,1 1,-24 35,33-44,0-1,-1-1,-19 16,18-16,0 0,0 1,-13 17,18-21,0 0,0-1,-1 0,0 0,-1 0,1-1,-1 0,0 0,0-1,-1 0,1 0,-1-1,0 0,-10 1,5 0,0 1,0 0,0 1,-21 13,-66 40,74-45,1 0,0 2,2 1,0 1,-23 23,37-31,2 1,-1 0,2 1,-1 0,2 0,0 0,0 1,-5 19,8-23,0-1,1 1,1 0,-1 0,1 0,1 0,0 0,0 1,1-1,0 0,0 0,1 0,5 16,-5-22,-1-1,1 1,0 0,0-1,0 1,0-1,0 1,1-1,-1 0,1 0,-1 0,1 0,0-1,0 1,0-1,0 1,4 0,60 11,-25-7,11 3,1-2,-1-3,1-2,57-6,4 1,-85 3,10 2,1-3,-1-1,1-1,-1-3,63-17,-45 5,84-32,-63 22,-57 22,-1-1,34-16,-51 20,-1 0,1 0,-1 0,1 0,-1 0,0-1,0 0,-1 1,1-1,-1 0,1-1,-1 1,-1 0,1 0,-1-1,1 1,-1-1,0 0,-1 1,1-1,-1 0,0-7,0 6,-1-1,1 1,-1 0,0-1,0 1,-1 0,0 0,0 0,0 0,-1 1,0-1,0 0,0 1,-1 0,1 0,-7-6,-8-2,-1 1,0 1,-1 1,0 1,0 0,-34-8,17 4,-6 0,1 2,-2 1,1 3,-59-3,-179 8,139 4,134-2,0 0,0 1,0 0,1 1,-1-1,0 1,1 1,-1 0,1 0,0 0,0 1,0 0,1 0,-1 0,1 1,-11 11,1 2,1 2,0 0,2 0,-13 26,21-38,-14 25,-18 46,32-65,0 0,1 0,1 0,0 1,1-1,0 24,1-4,0-10,1 0,1 0,6 33,-5-50,0 0,0 0,0 0,1 0,-1-1,2 0,-1 1,1-1,0 0,0-1,1 1,-1-1,1 0,0 0,1 0,5 3,40 23,0-3,2-3,1-1,0-3,110 26,-160-46,33 8,-1 1,46 20,-62-22,1-2,0 0,35 4,-3 0,-10-4,0-1,1-2,68-5,-31 0,-74 1,1 1,-1-2,1 1,-1-1,0 0,1 0,6-5,-12 7,-1 0,0-1,0 1,0-1,0 1,1-1,-1 1,0-1,0 0,0 0,0 1,-1-1,1 0,0 0,0 0,0 0,-1 0,1 0,0 0,-1 0,1 0,-1-1,1 1,-1 0,0 0,1 0,-1-1,0 1,0 0,0 0,0-1,0 1,0 0,0 0,-1-1,1 1,0 0,-1 0,1 0,-1-1,1 1,-1 0,1 0,-1 0,0 0,0 0,1 0,-1 0,0 0,0 1,0-1,-1-1,-4-2,0 0,0 0,0 0,-1 1,1 0,-1 0,0 0,-9-1,-59-12,-83-17,77 13,27 12,0 3,0 1,-92 7,29 0,80-3,22-1,-1 0,1 1,-1 0,1 2,0 0,-1 0,1 1,0 1,1 1,-1 0,-17 10,-101 79,91-62,39-29,0-1,0 1,0-1,0 1,0 0,1 0,-1 0,1 1,0-1,0 1,0-1,0 1,1-1,-1 1,1 0,0 0,0 0,1 0,-1 0,1 0,0-1,0 1,0 0,0 0,1 0,1 7,0-6,0 1,0-1,1 1,0-1,0 0,0 0,0-1,1 1,0 0,0-1,0 0,0 0,1 0,-1-1,1 0,0 1,8 2,11 5,0-1,0-1,41 9,-33-12,3 2,1-1,71 2,-83-7,0 0,38 9,-37-5,53 4,77 5,-98-8,64 1,-74-8,95-4,-128 3,1-2,-1 0,0 0,1-1,-2-1,1 0,19-10,-24 7,0 0,0-1,-1 1,0-2,0 1,-1-1,-1 0,8-15,15-19,-17 28,-4 7,0-1,-1 1,0-2,0 1,-1-1,0 0,-1-1,-1 1,0-1,0 0,-1 0,3-24,-4-41,-8-87,3 148,0-1,-2 1,0 0,0 0,-2 1,-10-21,9 23,1-2,1 1,1 0,0-1,0 0,2-1,-4-22,6-298,4 157,-3 170,1-1,0 1,1 0,0 0,1-1,0 1,0 1,1-1,0 1,0-1,1 1,0 0,1 1,0-1,9-9,3 0,0 1,0 1,2 0,41-23,25 1,-74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35.5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3190 1186,'0'2,"-1"0,1 0,0 0,-1 0,0 0,1 0,-1 0,0 0,0 0,0 0,0-1,0 1,-1 0,1-1,0 1,-1-1,1 0,-1 1,0-1,1 0,-1 0,0 0,0 0,-2 1,-54 17,35-12,-101 25,76-20,-103 18,100-23,0-1,0-3,-96-6,33 0,-1004 3,1095-1,0-2,-39-8,37 5,0 2,-28-1,19 4,1-2,-1 0,1-3,-1 0,2-2,-1-2,-31-13,-20-6,61 22,0-1,-30-14,44 17,2-1,-1 1,1-1,0-1,0 1,-9-13,12 14,0 0,-1 0,1 0,-1 0,0 1,0 0,0 0,-1 0,0 1,1-1,-1 1,0 1,-1-1,1 1,-10-2,-90 0,105 4,1 1,-1-1,1 0,0 0,-1 0,1 0,0 0,-1 0,1 0,-1 0,1 0,0 0,-1 0,1 0,-1 0,1 0,0-1,-1 1,1 0,0 0,-1 0,1 0,0-1,-1 1,1 0,0 0,0-1,-1 1,1 0,0-1,0 1,-1 0,1-1,0 1,0 0,-1-1,15-6,26-4,-20 8,0-1,0-1,-1-1,20-9,15-3,130-26,-98 25,-48 14,-1 0,1 3,71 3,-71 1,0-1,0-2,70-12,97-18,-108 20,114-15,1-4,-139 21,1 3,129 7,-69 2,3-1,149-5,-205-11,-58 9,0 0,31 0,-40 3,-1 1,1-2,-1 1,1-2,-1 0,-1-1,1 0,0-1,-1 0,14-10,-17 11,-1-1,1-1,-2 1,1-1,-1 0,0-1,0 0,-1 0,0 0,-1-1,1 0,-2 0,1 0,3-14,-7 21,-1 0,1-1,-1 1,0 0,0-1,0 1,0 0,0-1,-1 1,1 0,-1-1,1 1,-1 0,0 0,0-1,0 1,0 0,0 0,0 0,-1 0,1 1,-1-1,1 0,-1 1,0-1,0 0,0 1,0 0,0 0,0-1,0 1,0 0,-3 0,-10-5,0 1,0 0,-32-4,12 2,-19-4,0 3,-1 2,0 3,-99 6,34-1,-666-2,755 2,1 1,-34 8,31-5,-51 3,-473-8,267-3,254 0,-1-2,-41-9,19 2,-9-2,-75-25,61 6,60 22,-1 1,-34-10,55 19,-73-22,71 21,1 0,-1 0,1-1,-1 1,1-1,0 0,-1 0,1-1,0 1,1 0,-1-1,0 0,1 0,-1 0,1 0,0 0,-3-5,5 6,0 0,0 1,0-1,0 0,0 0,0 1,1-1,-1 0,0 1,1-1,0 0,-1 1,1-1,0 1,0-1,0 1,0-1,0 1,0-1,0 1,0 0,0 0,1 0,-1 0,1 0,-1 0,1 0,-1 0,1 0,1 0,61-24,-43 18,6-3,0 1,1 1,35-5,-2 0,-40 8,1 1,26-2,76-10,-83 9,66-2,2 11,84-4,-111-12,-60 9,1 0,32 0,341 4,-187 2,-179-2,1-2,33-8,-31 5,51-3,-10 8,-22 1,1-3,70-11,-54 5,-1 3,1 3,78 6,-16 0,-15-5,130 5,-235-2,1 0,-1 1,0 0,0 1,0 1,0 0,-1 0,1 1,15 9,-22-10,1-1,0 1,-1 0,0 1,0-1,0 1,0-1,-1 1,0 0,0 0,0 1,0-1,-1 1,0-1,0 1,-1 0,1 0,-1 0,0 8,11 74,-7-59,3 49,-8-68,0-1,-1 1,0 0,-1 0,0-1,0 1,-1-1,0 0,-5 10,-12 18,12-24,1-1,1 1,0 0,1 1,0-1,1 1,-2 16,2-11,0 1,-1-1,-1-1,0 1,-2-1,0 0,-1 0,-1-1,-21 28,14-17,2 2,1 0,2 1,-9 32,2-6,12-35,2 1,1 0,0 0,2 0,1 0,1 26,-2 38,2-84,-1 0,1 0,-1 0,0 0,0 0,0 0,0 0,0-1,-1 1,1 0,-1-1,0 1,0-1,0 0,0 0,0 1,0-1,0-1,-1 1,1 0,-1 0,0-1,1 0,-1 1,0-1,0 0,0 0,1-1,-1 1,-6 0,-9 1,-1 0,1-2,-1 0,-19-3,6 0,-18 1,-31-2,-93 8,93 11,59-10,0 0,-34 1,-522-4,278-5,278 2,0-1,-42-10,40 6,0 2,-31-2,9 5,25 2,0-1,0-1,0-1,0-1,1-1,-1 0,1-2,-32-12,28 8,0 2,0 0,-41-6,-36-10,48 8,36 12,0-2,-1 0,2 0,-20-11,-2-9,1-2,1-1,2-2,-48-53,23 23,43 41,0 1,1-2,2 0,-13-24,-7-11,25 42,0 2,-1-1,-1 1,0 1,-1 0,-16-14,13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16:40:42.07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86,'-91'0,"-99"1,178 0,0 1,0 0,1 1,0 0,-1-1,1 2,1-1,-1 1,1 1,0 0,-9 4,-16 12,-47 37,43-29,35-26,1 0,-1 0,1 0,0 0,1 1,-1-1,1 1,0-1,0 1,0-1,1 1,0 0,0 0,0 0,1-1,0 7,1 5,1 1,10 28,1 9,-10-40,0 0,2 0,0-1,1 1,1 0,0-1,2 0,0 0,15 14,-20-22,0-1,0 0,1 0,-1 0,1 0,0-1,0 1,1-2,-1 2,0-1,1 0,0-1,0 1,0-1,0 0,0 0,8 0,15 1,-1-1,45-2,-32 0,44 1,63-1,-146 1,1-1,-1 1,0-1,1 1,-1 0,0-1,0 0,0 0,0 0,0 0,0 1,0-2,0 2,0-2,-1 1,1 0,0 0,1-3,0 1,0-1,0 0,0 0,0 0,-1-1,3-6,-2-1,-1 1,0 0,-1 0,-1-21,-2 28,0-1,0 1,0 0,0-1,-1 1,0 1,0-1,-1 0,-7-7,3 4,-1 0,1 1,-2 0,-10-6,10 7,-1 1,1 0,-1 2,0-2,0 1,0 1,-1 0,1 0,-24-1,-10 2,-59 2,30 1,38-2,0 2,-59 6,75-5,0 1,0 0,1 1,0 1,0 0,-19 9,29-10,1-1,0 1,1 0,0 0,0 0,0 1,1-1,0 2,1-2,0 2,-7 11,-3 8,-15 46,27-64,2-6,0 1,0-1,1 1,0 0,-1 0,1-1,0 1,1 0,-1-1,1 1,0-1,0 1,0 0,0-1,0 1,1-1,0 1,2 2,0-2,1 1,-1 0,1-1,0 0,0 0,1 0,-1 0,1-1,9 4,10 1,-1 0,1-1,1-2,29 5,-21-4,43 12,-38-8,-4-2,1-2,-1 0,59 1,-75-7,0 0,0 0,0-2,-1 0,1-1,-1 0,0-1,23-8,-11 4,52-10,-74 18,0-1,1 0,-1 0,0 0,0 0,-1-1,1-1,-1 2,0-2,0 0,11-8,-13 9,-1-1,0 0,0-1,-1 1,0-1,0 0,0 0,-1 0,0 1,0-1,-1 0,0 0,0 0,-1-8,1 2,-2 0,0 0,0 0,-2 0,0 0,0 1,-2-1,0 1,0 0,-2 0,-13-18,14 20,2-1,-1 1,1-1,1 1,0-2,-1-14,-1 0,2 12,0 0,-1 1,-1-1,-1 1,0-1,-1 1,-1 1,-9-11,-12-20,27 36,-1-1,0 1,-1 0,0-1,0 1,-1 1,1-1,-1 1,-1-1,1 1,-13-7,3 4,-1-1,-1 1,0 1,0 0,-1 1,1 0,-2 1,1 0,-1 1,0 1,0 0,0 1,-27 0,-8 1,33-1,-1 0,1 2,-1 0,1 1,0 0,0 1,0 1,-29 7,3 0,39-10,1 1,-1-1,1 0,0 2,-1-2,2 2,-1-1,0 1,1 0,-8 5,11-6,1 1,-1 0,1-1,0 1,1 0,-1 1,1-2,0 1,0 0,0 0,0 1,1-1,0 0,0 0,0 1,0-2,1 2,0-2,0 2,0-1,0 0,1-1,0 1,0 1,0-1,3 2,3 4,-1 0,2-1,0 0,0-1,1 1,22 12,-15-12,0 0,29 10,7 1,-25-7,1-1,38 12,-52-20,0 1,1-1,0 0,-1-2,1 0,28 1,-24-2,-1 0,0-2,1 1,34-7,-45 5,1 1,-1-1,0 0,0 0,-1-1,1 1,-1-2,0 0,-1 1,0-1,9-7,-7 5,-1 0,0 0,0 0,-1-1,0 1,-1-2,0 2,-1-2,0 0,-1 1,0-1,-1 0,-1 0,2-14,-4 17,0 1,0 0,-1-1,0 1,-1-1,1 0,-2 1,1 0,-1 0,0-1,0 1,-1 0,0 1,-1-1,1 0,-11-6,9 4,1 1,-2 0,1 0,-1 0,0 2,-1-2,0 1,0 1,-1-1,1 1,-1 0,-1 0,-19-4,10 2,0 2,-1-1,0 2,-1-1,1 2,-33-1,-10 2,40 0,0 0,0 1,0 2,0-1,0 1,-43 8,59-7,-1-1,1 0,0 1,0 0,1 1,-1-1,1 0,0 2,0-1,1 0,0 0,0 1,0 0,1 0,-7 8,7-3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16:59:14.653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8:49.123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967 749,'0'0,"0"-1,-2 0,2 0,0 0,-2 0,2 1,-1-1,1 0,-2 0,2 1,-1-1,-1 0,2 1,-2-1,1 1,1-1,-2 1,1-1,-1 1,2-1,-2 1,1 0,-1 0,1-1,-3 1,-45-8,25 5,-44-12,3-1,-89-30,101 29,3-2,0-1,2-1,-85-49,90 38,-60-54,97 80,1-1,0 1,1-1,0 0,1 0,0 0,1 0,-1 0,3-1,-1 1,1 0,0 0,0-1,1 1,1 0,-1 0,3 0,-1 0,0 0,2 0,0 0,-1 1,1-1,2 1,-1 0,0 0,2 0,-1 1,1-1,1 1,0 0,0 1,-1-1,16-4,19-2,1 1,-1 2,0 0,87-6,16-4,-79 8,1 2,-1 2,127-2,-50 7,124 4,-157 8,-76-7,-1 0,47 0,-47-3,0 2,51 7,-13-1,151 18,-217-26,0 0,-1 0,2 0,-3 0,3 1,-2-1,-1 1,3 0,-2 0,0 0,-1 1,1-1,-2 0,2 1,-2 0,2 0,-2 0,1 0,-1 0,0 0,0 1,-1-1,3 6,-1 1,0-1,-3 1,1 0,-2 0,1 0,-2 0,-4 18,3-23,1 0,-1 0,1 0,-3 0,1 0,0 0,0 0,-2-1,2 1,-2-1,0 0,0 0,-1 0,1 0,-1-1,-1 1,1-1,-1 0,1 0,-2 0,-10 3,-14 2,-1 0,-1-1,-69 7,73-10,0 0,1 1,-2 1,-27 9,34-9,0-1,0 0,0-1,0 0,-1-1,-41 1,-21 3,31-3,-2-1,-83-3,-53 2,190-2,-1 0,-2 1,3-1,-1 1,0 0,0 0,0 0,1 0,-1 1,0-1,0 1,0 0,2-1,-2 1,2 1,-2-1,2 0,0 1,-7 4,9-5,-1 0,0 0,2 0,-1 1,1-1,-2 0,2 0,0 0,0 1,0-1,0 0,0 0,2 0,-2 1,0-1,1 0,1 0,0 0,-2 0,1 0,1 0,1 0,-1 0,-1 0,1-1,1 1,-1 0,1-1,3 3,15 9,2 0,-1-1,2-1,0 0,2-1,-1 0,3-2,39 11,15 2,-52-13,2 0,48 7,-30-8,-13-1,0-1,0-1,49 1,-74-5,-3 0,2-1,-1 1,1-1,0-1,-1 1,0-1,1-1,-1 1,-1-1,1 0,-1 0,-1 0,2-1,-2 0,11-6,148-73,65-29,-188 96,-31 12,-2 0,0-1,0 0,-1 0,1 0,-1-1,-1 0,-1 0,2-1,6-6,127-111,-132 112,-2-1,3 0,-4 0,0 0,-2-1,1 0,-3 0,1 0,-2 0,-1 0,0-1,-2 1,-2 0,0-1,-1 1,-8-22,9 32,-1 0,0 0,1 0,-2 0,0 0,1 1,-2-1,2 1,-2-1,0 1,1 0,-3 0,2 0,-1 1,1-1,-1 1,-1 0,1 0,0 0,-1 0,1 1,-1 0,1 0,-2 0,-5-1,-24-1,0 1,0 1,-60 3,37 0,-988-2,1021 1,-2 1,-48 7,-50 3,68-9,0 1,-71 12,77-8,0-2,-2-1,-58 0,109-5,-28-1,-1 2,1 0,-53 6,73-5,1 0,2 0,-3 1,3 0,-1 0,0 0,1 1,-1 0,1 0,1 1,0-1,0 1,0 0,-8 8,6-6,2 0,0 1,0-1,0 1,1 0,3 0,-1 1,-5 9,9-14,1 0,-2 0,2 0,0 0,0 0,2 0,-2 0,1 0,1 0,-1 0,1 0,1 0,-1-1,1 1,0-1,0 1,1-1,0 1,0-1,5 4,145 87,-64-42,-8-6,1-2,127 52,-192-90,1 0,-1-1,1-1,0 0,2 0,-2-1,32 1,54 10,-81-9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9:28.387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1246,'-49'0,"-2"-2,0 4,-63 11,62-5,-1-3,-85-6,46-2,72 2,1 0,-1-3,0-1,-28-10,-102-53,92 44,-109-49,158 69,2-1,0 1,-2-2,3 1,-2-1,1-1,-7-6,11 8,1 1,-1 0,0-1,1 2,0-3,0 2,-1-1,1 0,1 0,0 0,-1 0,1 0,0-1,1 1,-1-10,0-302,3 137,-2 176,0 1,0-1,0 0,1 0,0 0,-1 0,0 1,2-1,-2 1,2 0,-2-1,2 1,0 0,-1-1,1 1,0 0,4-5,-3 5,0-1,2 2,-1-1,0 0,0 0,0 2,0-1,1 0,-1 0,1 1,4-1,66-18,-52 12,0 2,1 1,38-2,-33 10,0 2,-1 1,1 2,-1 2,35 17,-30-13,-15-7,-7-3,0-1,0 2,0 0,-1 2,0-2,-1 2,19 17,-26-21,0-1,0 1,0 1,0-1,-1-1,0 2,1 0,-1-2,0 2,0 0,-1-1,1 1,0-1,-1 1,1 0,-1-1,0 1,0 0,-1-1,1 1,-1 0,0-1,1 1,-1-1,0 1,0 0,-3 5,2-3,-2 1,1 0,0-1,-1 0,0 0,0-1,-1 1,1-2,-1 2,0-2,0 1,-8 4,-2-1,-1 0,-1-2,0-1,0 0,0-1,-18 0,-31 8,12 0,-1-2,-95 0,132-10,-1-2,1-1,-19-5,31 6,-1 0,1 0,0-1,-1 0,2 0,-2-1,2-1,-1 2,1-3,-1 2,-7-12,10 13,1-2,0 1,1-1,-2 0,2 1,-1-1,1 1,0-2,0 2,0-2,1 2,-1-11,3-69,0 44,-2 20,1-10,-1 1,2-1,7-37,-5 37,0-1,-2 0,-1 0,-1 0,-3-40,3 69,0 0,0 0,0 0,0 1,-1-1,1 0,-1 0,1 0,0 1,-2 0,2-1,0 0,-1 0,0 0,0 1,0 0,1 0,-1-1,0 1,0-1,0 1,0 0,-1 0,0 0,2 0,-3-1,1 2,0 0,-1-1,1 1,0 0,0 1,-1-1,1 1,0-1,0 1,0 0,0 0,-1-1,1 1,1 1,-4 1,-4 4,-1 0,2 2,0-1,-1 1,-13 19,4 3,-25 59,24-48,16-34,-1 0,1 0,1 1,-1 0,1 0,0 0,1-1,-1 1,2 1,-1-1,1 14,0-19,1-1,-1 1,0 0,1-1,0 1,-1-1,1 1,1-1,-1 0,0 1,0-1,1 0,0 0,-1 0,1 0,0-1,0 1,0 0,0 0,0-2,2 1,-2 1,1-1,-1 0,0-2,2 2,-2-1,0 1,1-1,6 1,26 7,-2 3,39 18,29 11,24 12,-45-16,45 27,-11-5,40 17,-126-65,0-1,1-3,-1 0,2-2,34-1,-45-4,0-1,1-1,20-6,-33 6,0 0,0-2,0 0,0 1,0-1,-1 0,1-2,-2 1,2-1,-1 1,6-10,12-18,37-68,-57 94,1 0,1 1,-1 0,1 0,11-9,11-12,-10 9,1 1,33-24,-31 25,0 1,26-31,-45 45,0-1,0 0,-1 0,1-1,-1 2,1-2,-1 1,0-1,0 1,0-1,0 0,0 0,0 1,0-1,0-4,-1 5,0-1,0 1,0 0,0 1,0-2,-1 1,1 0,-1 0,0 1,0-1,0 0,1 0,-2 0,2 1,-1-1,0 0,-1-1,-6-5,-1 0,2 1,-2-1,0 2,-16-10,2 3,2-1,0 2,-1 1,-31-10,33 13,-10 0,1 2,-2 0,1 4,0 0,-47 5,1 0,-745-3,817 0,1 0,0-1,0 1,0-1,0 0,0 0,0 1,0-2,0 1,0-1,-5-4,8 6,0 0,0-1,-1 1,0-1,1 0,0 1,0-1,0 1,-1-1,1 0,-1 1,1-1,0 0,0 0,-1 1,1 0,0-1,0 0,0 1,0-1,0 0,0 0,0 1,0-1,0-1,1 0,0 1,0-1,-1 0,2 1,-2-1,1 0,0 2,0-2,0 1,0-1,0 1,1 0,0 0,1-1,2-2,1 1,-1 0,2 1,-1-1,0 1,1 0,-2 1,14-1,56 4,-36 0,615-2,-632-1,40-10,-40 7,40-3,405 8,-455-1,1 1,-1 1,0 0,0 2,0-1,23 12,-34-14,1 0,-2-1,2 1,-2-1,2 1,-1 0,0 0,0 0,0 1,-1-1,1 0,0 1,0-2,-1 1,1 1,0-1,-1 1,1 0,-1-1,1 0,-1 1,1-1,-1 1,0 0,1-1,-1 1,0-1,0 1,0-1,-1 1,1 0,0 0,-1-2,1 2,-1 0,0 1,-1 5,-2 0,0-1,0 1,0-1,-7 9,-1 4,6-12,2-1,-2 0,1 0,-13 10,13-12,-1 1,0 0,1 1,0 0,-6 10,5-9,1 0,-2 0,2-1,-2 0,1 0,-2-1,2-1,-1 1,-16 8,14-9,0 0,1 2,-1-1,1 1,0 2,1-2,-9 12,-15 31,22-34,0 0,-1-2,0 1,-1-1,0-1,-1 0,-1 0,-22 17,-21 1,-32 22,79-47,1 0,-1 0,2 2,-2-1,-7 13,12-16,1 0,1 1,0-1,0 1,0-1,0 2,0-2,1 2,0-1,0 0,-1 0,2 1,0-1,-2 10,4 24,1-45,-1 1,0-1,1 2,0-2,1 2,-2-1,3 2,-2-2,0 1,7-5,43-31,-45 35,0-1,0-1,-1 0,0 0,1-2,-2 1,1-1,-1 1,0-2,5-10,-9 15,0 1,0-1,0 1,-1-1,1 0,-1 0,0 0,-1-1,1 1,0 0,-1 0,0-1,0 1,0 0,0 0,-1 0,0-1,0 2,0-2,0 2,0-2,-2 2,1-1,-3-9,0 6,1 0,0 1,-1-1,0 1,0 0,-1 1,0-1,1 1,-2 0,1 1,-1-1,1 2,-2 0,1 1,0-1,0 0,-10-1,-13-1,-1 2,1 1,-1 2,-35 5,-9-1,59-3,1 0,-2 1,2 2,0 0,-1 1,1 1,0 1,0 1,1 0,-1 1,1 1,0 1,1 1,-16 16,22-18,1 1,0 0,0 0,1 1,0-1,-7 24,-15 28,15-37,2 1,-17 51,9-21,16-50,0-1,0 1,1-1,0 1,0-1,0 1,0 0,0 0,1 0,0-1,0 1,2 7,-1-9,0 0,0-1,0 1,0 0,0-1,1 1,-1-1,0 0,2 0,-1 1,0-2,0 1,0 0,1-1,-1 0,0 1,1-1,0 0,3 1,19 13,0-3,1-1,0-1,40 9,-39-15,-1-3,29-1,-37-2,-1 1,1 0,-1 2,1 1,-1 1,0 1,23 10,-25-7,2 2,1-1,-1-1,2-1,-2 0,2-2,0-1,33 2,-35-6,0-1,20-4,-31 4,-1-1,2-1,-1 2,0-2,-2-1,3 1,-2-1,0 0,8-8,-1 2,0 0,0 1,0 0,26-11,13-9,-49 27,0 1,-1 0,2-1,-2 0,1 0,-1 0,1 1,-1-2,3-4,2-5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9:36.349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1246,'-49'0,"-2"-2,0 4,-63 11,62-5,-1-3,-85-6,46-2,72 2,1 0,-1-3,0-1,-28-10,-102-53,92 44,-109-49,158 69,2-1,0 1,-2-2,3 1,-2-1,1-1,-7-6,11 8,1 1,-1 0,0-1,1 2,0-3,0 2,-1-1,1 0,1 0,0 0,-1 0,1 0,0-1,1 1,-1-10,0-302,3 137,-2 176,0 1,0-1,0 0,1 0,0 0,-1 0,0 1,2-1,-2 1,2 0,-2-1,2 1,0 0,-1-1,1 1,0 0,4-5,-3 5,0-1,2 2,-1-1,0 0,0 0,0 2,0-1,1 0,-1 0,1 1,4-1,66-18,-52 12,0 2,1 1,38-2,-33 10,0 2,-1 1,1 2,-1 2,35 17,-30-13,-15-7,-7-3,0-1,0 2,0 0,-1 2,0-2,-1 2,19 17,-26-21,0-1,0 1,0 1,0-1,-1-1,0 2,1 0,-1-2,0 2,0 0,-1-1,1 1,0-1,-1 1,1 0,-1-1,0 1,0 0,-1-1,1 1,-1 0,0-1,1 1,-1-1,0 1,0 0,-3 5,2-3,-2 1,1 0,0-1,-1 0,0 0,0-1,-1 1,1-2,-1 2,0-2,0 1,-8 4,-2-1,-1 0,-1-2,0-1,0 0,0-1,-18 0,-31 8,12 0,-1-2,-95 0,132-10,-1-2,1-1,-19-5,31 6,-1 0,1 0,0-1,-1 0,2 0,-2-1,2-1,-1 2,1-3,-1 2,-7-12,10 13,1-2,0 1,1-1,-2 0,2 1,-1-1,1 1,0-2,0 2,0-2,1 2,-1-11,3-69,0 44,-2 20,1-10,-1 1,2-1,7-37,-5 37,0-1,-2 0,-1 0,-1 0,-3-40,3 69,0 0,0 0,0 0,0 1,-1-1,1 0,-1 0,1 0,0 1,-2 0,2-1,0 0,-1 0,0 0,0 1,0 0,1 0,-1-1,0 1,0-1,0 1,0 0,-1 0,0 0,2 0,-3-1,1 2,0 0,-1-1,1 1,0 0,0 1,-1-1,1 1,0-1,0 1,0 0,0 0,-1-1,1 1,1 1,-4 1,-4 4,-1 0,2 2,0-1,-1 1,-13 19,4 3,-25 59,24-48,16-34,-1 0,1 0,1 1,-1 0,1 0,0 0,1-1,-1 1,2 1,-1-1,1 14,0-19,1-1,-1 1,0 0,1-1,0 1,-1-1,1 1,1-1,-1 0,0 1,0-1,1 0,0 0,-1 0,1 0,0-1,0 1,0 0,0 0,0-2,2 1,-2 1,1-1,-1 0,0-2,2 2,-2-1,0 1,1-1,6 1,26 7,-2 3,39 18,29 11,24 12,-45-16,45 27,-11-5,40 17,-126-65,0-1,1-3,-1 0,2-2,34-1,-45-4,0-1,1-1,20-6,-33 6,0 0,0-2,0 0,0 1,0-1,-1 0,1-2,-2 1,2-1,-1 1,6-10,12-18,37-68,-57 94,1 0,1 1,-1 0,1 0,11-9,11-12,-10 9,1 1,33-24,-31 25,0 1,26-31,-45 45,0-1,0 0,-1 0,1-1,-1 2,1-2,-1 1,0-1,0 1,0-1,0 0,0 0,0 1,0-1,0-4,-1 5,0-1,0 1,0 0,0 1,0-2,-1 1,1 0,-1 0,0 1,0-1,0 0,1 0,-2 0,2 1,-1-1,0 0,-1-1,-6-5,-1 0,2 1,-2-1,0 2,-16-10,2 3,2-1,0 2,-1 1,-31-10,33 13,-10 0,1 2,-2 0,1 4,0 0,-47 5,1 0,-745-3,817 0,1 0,0-1,0 1,0-1,0 0,0 0,0 1,0-2,0 1,0-1,-5-4,8 6,0 0,0-1,-1 1,0-1,1 0,0 1,0-1,0 1,-1-1,1 0,-1 1,1-1,0 0,0 0,-1 1,1 0,0-1,0 0,0 1,0-1,0 0,0 0,0 1,0-1,0-1,1 0,0 1,0-1,-1 0,2 1,-2-1,1 0,0 2,0-2,0 1,0-1,0 1,1 0,0 0,1-1,2-2,1 1,-1 0,2 1,-1-1,0 1,1 0,-2 1,14-1,56 4,-36 0,615-2,-632-1,40-10,-40 7,40-3,405 8,-455-1,1 1,-1 1,0 0,0 2,0-1,23 12,-34-14,1 0,-2-1,2 1,-2-1,2 1,-1 0,0 0,0 0,0 1,-1-1,1 0,0 1,0-2,-1 1,1 1,0-1,-1 1,1 0,-1-1,1 0,-1 1,1-1,-1 1,0 0,1-1,-1 1,0-1,0 1,0-1,-1 1,1 0,0 0,-1-2,1 2,-1 0,0 1,-1 5,-2 0,0-1,0 1,0-1,-7 9,-1 4,6-12,2-1,-2 0,1 0,-13 10,13-12,-1 1,0 0,1 1,0 0,-6 10,5-9,1 0,-2 0,2-1,-2 0,1 0,-2-1,2-1,-1 1,-16 8,14-9,0 0,1 2,-1-1,1 1,0 2,1-2,-9 12,-15 31,22-34,0 0,-1-2,0 1,-1-1,0-1,-1 0,-1 0,-22 17,-21 1,-32 22,79-47,1 0,-1 0,2 2,-2-1,-7 13,12-16,1 0,1 1,0-1,0 1,0-1,0 2,0-2,1 2,0-1,0 0,-1 0,2 1,0-1,-2 10,4 24,1-45,-1 1,0-1,1 2,0-2,1 2,-2-1,3 2,-2-2,0 1,7-5,43-31,-45 35,0-1,0-1,-1 0,0 0,1-2,-2 1,1-1,-1 1,0-2,5-10,-9 15,0 1,0-1,0 1,-1-1,1 0,-1 0,0 0,-1-1,1 1,0 0,-1 0,0-1,0 1,0 0,0 0,-1 0,0-1,0 2,0-2,0 2,0-2,-2 2,1-1,-3-9,0 6,1 0,0 1,-1-1,0 1,0 0,-1 1,0-1,1 1,-2 0,1 1,-1-1,1 2,-2 0,1 1,0-1,0 0,-10-1,-13-1,-1 2,1 1,-1 2,-35 5,-9-1,59-3,1 0,-2 1,2 2,0 0,-1 1,1 1,0 1,0 1,1 0,-1 1,1 1,0 1,1 1,-16 16,22-18,1 1,0 0,0 0,1 1,0-1,-7 24,-15 28,15-37,2 1,-17 51,9-21,16-50,0-1,0 1,1-1,0 1,0-1,0 1,0 0,0 0,1 0,0-1,0 1,2 7,-1-9,0 0,0-1,0 1,0 0,0-1,1 1,-1-1,0 0,2 0,-1 1,0-2,0 1,0 0,1-1,-1 0,0 1,1-1,0 0,3 1,19 13,0-3,1-1,0-1,40 9,-39-15,-1-3,29-1,-37-2,-1 1,1 0,-1 2,1 1,-1 1,0 1,23 10,-25-7,2 2,1-1,-1-1,2-1,-2 0,2-2,0-1,33 2,-35-6,0-1,20-4,-31 4,-1-1,2-1,-1 2,0-2,-2-1,3 1,-2-1,0 0,8-8,-1 2,0 0,0 1,0 0,26-11,13-9,-49 27,0 1,-1 0,2-1,-2 0,1 0,-1 0,1 1,-1-2,3-4,2-5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29:41.963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0:39.776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0:50.116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0:54.232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1093,'-72'0,"-3"-1,0 2,-93 11,91-5,-2-3,-124-5,67-1,107 1,0 0,0-3,0 0,-42-9,-151-47,137 39,-161-43,233 61,2-2,0 2,-1-3,2 2,-1-1,1-1,-11-6,17 8,0 0,0 1,0-2,0 3,1-3,0 1,0 0,0-1,1 1,0-1,0 1,0 0,1-2,0 2,0-9,0-265,4 120,-3 154,0 2,0-2,0 1,1-1,0 1,-1-1,1 1,1 0,-1 0,1 1,-1-2,2 2,-1-1,0-1,1 2,-1-1,7-4,-4 4,0 0,2 1,-2 0,1-1,1 0,-2 2,1 0,1-1,0 0,0 1,6 0,98-17,-77 11,0 2,1 0,57-1,-50 9,1 1,-1 1,0 2,-1 2,52 15,-44-12,-22-6,-11-2,0-2,0 3,0-1,-1 2,0-1,-1 1,27 15,-38-18,0-2,-1 2,2 1,-2-2,0 0,0 1,0 1,-1-2,1 1,-1 1,0-2,0 2,1-2,-2 2,1 0,-1-2,0 2,0-1,-1 0,1 0,-2 1,1-2,0 2,0-1,0 0,-1 1,-3 4,1-3,-1 1,0 0,1-1,-3 1,2-1,-1-1,-1 2,1-3,-2 2,1-1,0 0,-12 4,-4-1,-1 0,-1-2,0 0,0-1,0 0,-27-1,-45 8,17-1,-1-1,-140 0,194-9,0-2,0-1,-27-4,45 6,-1-1,1 0,0-1,-1 1,2-1,-2 0,2-2,-1 3,2-4,-2 3,-10-11,15 11,1-1,0 0,1 0,-2 0,2 0,0 0,0 0,0-1,1 1,0-1,0 2,0-11,4-59,0 38,-3 17,1-8,0 0,2 0,10-33,-7 33,-1-1,-1-1,-3 1,-1 0,-5-35,5 60,0 0,0 0,0 1,0 0,-1-1,1 0,-1 1,1-1,-1 1,-1 0,2-1,-1 1,0-1,0 0,-1 1,1 0,0 0,0 0,-1 0,1-1,-1 1,1 0,-2 0,1 1,1-1,-3-1,1 2,0 0,-1-1,0 1,1 0,0 1,0-1,-1 1,1-1,0 1,0 0,0-1,-1 0,1 1,1 1,-4 1,-8 3,0 0,1 2,1-1,-1 1,-19 16,6 4,-38 51,36-43,23-29,-1 0,2 0,1 1,-1 0,1 0,0 0,1-1,0 1,1 1,0-1,1 12,0-17,1 0,-1 0,1 1,0-1,0 0,0 0,0 0,2 0,-2 0,1 0,0 0,0-1,1 1,-1 0,1-1,0 0,0 1,0-1,0 1,0-2,2 0,-2 2,1-1,-1 0,1-2,1 1,-2 0,1 1,0-1,9 1,38 6,-1 2,56 16,42 10,37 11,-67-15,66 25,-15-6,57 16,-184-57,-1-2,2-1,-1-1,2-2,50 0,-66-4,0-1,1-1,30-5,-48 5,-1 0,1-1,-1-1,0 2,0-2,-1 1,1-3,-2 2,2-1,-1 0,9-8,17-16,55-59,-83 82,0-1,1 2,0 0,0 0,18-9,15-9,-14 7,0 1,51-21,-47 22,-1 1,40-28,-67 41,-1-2,1 0,-1 0,1 0,-1 1,0-2,0 1,0 0,-1 0,1-1,-1 1,0-1,0 1,1 0,0-4,-2 4,0-1,0 1,0 1,-1 0,1-2,-1 1,1 1,-2-1,1 1,0-1,0 1,0-1,-1 0,1 1,0-1,-1 1,-1-2,-9-4,0 0,1 1,-2-1,0 2,-25-9,5 2,2 0,-1 1,0 2,-46-10,49 12,-16 0,2 2,-2 0,0 3,1 0,-70 5,3-1,-1101-2,1207 0,0 0,1 0,-1 0,1-1,0 0,-1 0,0 1,1-2,0 1,0 0,-8-5,12 6,-1 0,1-1,-1 1,0-1,1 1,-1 0,1-1,0 1,-1-1,1 0,-1 1,1-1,0 0,0 0,-2 1,2 0,0-1,0 1,0 0,0-1,0 0,0 0,0 1,0-1,0-1,2 1,-1 0,0-1,0 0,1 1,-1 0,0-1,1 2,-1-2,1 1,-1-1,1 2,1-1,-1 0,2-1,4-1,1 0,-1 0,1 1,1 0,-2 0,2 0,-2 1,20 0,82 2,-52 1,907-2,-932-1,58-8,-58 5,58-2,597 7,-669-1,-1 1,0 1,0-1,0 3,0-2,33 12,-49-14,0 1,-1-1,1 1,-1-1,2 1,-2 0,0 0,1 0,-1 1,0-2,0 1,0 1,0-2,0 1,0 1,0-1,0 0,0 1,-1-1,1 0,-1 1,2-2,-2 2,0 0,1-1,-1 1,0-2,0 2,0-1,-1 1,1 0,0-1,-2-1,2 2,-1 0,0 0,-3 6,-1-1,-1-1,0 1,0-1,-10 8,-2 3,10-10,1 0,-2-1,2 0,-19 9,18-11,-1 1,1 1,0 0,1 0,-10 9,8-8,2 0,-3 0,2-1,-2 0,1 0,-2 0,2-2,-2 1,-22 8,19-9,1 0,1 3,-1-2,1 1,1 2,0-2,-12 11,-23 27,32-30,1 0,-2-2,0 1,0-1,-2 0,0-1,-2 1,-34 14,-29 1,-48 20,117-42,1 0,-1 0,2 2,-1 0,-13 10,20-13,1-1,1 2,0-2,0 1,-1 0,1 1,1-1,0 1,0-1,1 1,-1-1,1 1,1 0,-2 8,5 21,0-39,0 1,1-2,0 3,1-3,0 3,-1-1,2 1,-1-1,0 0,10-4,62-27,-65 31,0-2,0 0,-2 0,1 0,0-2,-2 1,1-1,-1 1,0-2,7-8,-13 12,0 2,0-1,0 0,-1 0,0-1,0 1,-1-1,0 0,0 1,0-1,-1 1,1-1,-1 0,-1 1,1 0,-1-1,0 0,-1 1,1-1,-1 2,0-3,-1 3,0-1,-5-9,1 6,1 0,0 1,-2-1,1 1,-1 0,0 0,-1 0,1 1,-2 0,1 0,-1 0,1 2,-2-1,0 1,1 0,-1-1,-13 0,-21-1,-1 1,2 2,-2 1,-51 4,-13 0,86-3,1 0,-1 1,2 1,-1 1,0 1,0 0,1 1,0 1,1 1,0 0,0 0,0 2,2 1,-23 14,31-17,2 2,0 0,1 0,0 0,1 0,-11 21,-22 24,23-32,1 1,-23 45,12-19,24-44,0 0,1 0,0-1,0 2,1-2,0 1,-1 0,1 1,1-1,0-1,0 2,3 5,-2-7,0-1,1 0,-1 0,1 1,0-2,0 2,0-2,0 1,2 0,-1 0,-1-1,1 1,0-1,2 0,-2 0,0 0,1 0,1 0,3 1,29 11,0-3,2 0,-1-2,59 9,-57-14,-1-2,42-1,-55-2,-1 1,2 0,-2 2,1 0,-1 2,1 0,32 9,-35-6,2 2,1-1,0-1,1-1,-1 0,2-1,0-2,48 2,-51-5,0 0,30-5,-46 4,-1 0,2-2,-1 2,-1-2,-1 0,2 0,-1 0,0-1,11-6,-2 1,1 0,-1 1,2 0,37-9,19-9,-73 25,1 0,-1 0,2-1,-2 0,1 1,-1-1,0 1,0-2,4-3,2-4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1:01.477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1:04.839"/>
    </inkml:context>
    <inkml:brush xml:id="br0">
      <inkml:brushProperty name="width" value="0.3" units="cm"/>
      <inkml:brushProperty name="height" value="0.6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1246,'-72'0,"-3"-2,0 4,-93 11,91-5,-2-3,-124-6,67-2,107 2,0 0,0-3,0-1,-42-10,-151-53,137 44,-161-49,233 69,2-1,0 1,-1-2,2 1,-1-1,1-1,-11-6,17 8,0 1,0 0,0-1,0 2,1-3,0 2,0-1,0 0,1 0,0 0,0 0,0 0,1-1,0 1,0-10,0-302,4 137,-3 176,0 1,0-1,0 0,1 0,0 0,-1 0,1 1,1-1,-1 1,1 0,-1-1,2 1,-1 0,0-1,1 1,-1 0,7-5,-4 5,0-1,2 2,-2-1,1 0,1 0,-2 2,1-1,1 0,0 0,0 1,6-1,98-18,-77 12,0 2,1 1,57-2,-50 10,1 2,-1 1,0 2,-1 2,52 17,-44-13,-22-7,-11-3,0-1,0 2,0 0,-1 2,0-2,-1 2,27 17,-38-21,0-1,-1 1,2 1,-2-1,0-1,0 2,0 0,-1-2,1 2,-1 0,0-1,0 1,1-1,-2 1,1 0,-1-1,0 1,0 0,-1-1,1 1,-2 0,1-1,0 1,0-1,0 1,-1 0,-3 5,1-3,-1 1,0 0,1-1,-3 0,2 0,-1-1,-1 1,1-2,-2 2,1-2,0 1,-12 4,-4-1,-1 0,-1-2,0-1,0 0,0-1,-27 0,-45 8,17 0,-1-2,-140 0,194-10,0-2,0-1,-27-5,45 6,-1 0,1 0,0-1,-1 0,2 0,-2-1,2-1,-1 2,2-3,-2 2,-10-12,15 13,1-2,0 1,1-1,-2 0,2 1,0-1,0 1,0-2,1 2,0-2,0 2,0-11,4-69,0 44,-3 20,1-10,0 1,2-1,10-37,-7 37,-1-1,-1 0,-3 0,-1 0,-5-40,5 69,0 0,0 0,0 0,0 1,-1-1,1 0,-1 0,1 0,-1 1,-1 0,2-1,-1 0,0 0,0 0,-1 1,1 0,0 0,0-1,-1 1,1-1,-1 1,1 0,-2 0,1 0,1 0,-3-1,1 2,0 0,-1-1,0 1,1 0,0 1,0-1,-1 1,1-1,0 1,0 0,0 0,-1-1,1 1,1 1,-4 1,-8 4,0 0,1 2,1-1,-1 1,-19 19,6 3,-38 59,36-48,23-34,-1 0,2 0,1 1,-1 0,1 0,0 0,1-1,0 1,1 1,0-1,1 14,0-19,1-1,-1 1,1 0,0-1,0 1,0-1,0 1,2-1,-2 0,1 1,0-1,0 0,1 0,-1 0,1 0,0-1,0 1,0 0,0 0,0-2,2 1,-2 1,1-1,-1 0,1-2,1 2,-2-1,1 1,0-1,9 1,38 7,-1 3,56 18,42 11,37 12,-67-16,66 27,-15-5,57 17,-184-65,-1-1,2-3,-1 0,2-2,50-1,-66-4,0-1,1-1,30-6,-48 6,-1 0,1-2,-1 0,0 1,0-1,-1 0,1-2,-2 1,2-1,-1 1,9-10,17-18,55-68,-83 94,0 0,1 1,0 0,0 0,18-9,15-12,-14 9,0 1,51-24,-47 25,-1 1,40-31,-67 45,-1-1,1 0,-1 0,1-1,-1 2,0-2,0 1,0-1,-1 1,1-1,-1 0,0 0,0 1,1-1,0-4,-2 5,0-1,0 1,0 0,-1 1,1-2,-1 1,1 0,-2 0,1 1,0-1,0 0,0 0,-1 0,1 1,0-1,-1 0,-1-1,-9-5,0 0,1 1,-2-1,0 2,-25-10,5 3,2-1,-1 2,0 1,-46-10,49 13,-16 0,2 2,-2 0,0 4,1 0,-70 5,3 0,-1101-3,1207 0,0 0,1-1,-1 1,1-1,0 0,-1 0,0 1,1-2,0 1,0-1,-8-4,12 6,-1 0,1-1,-1 1,0-1,1 0,-1 1,1-1,0 1,-1-1,1 0,-1 1,1-1,0 0,0 0,-2 1,2 0,0-1,0 0,0 1,0-1,0 0,0 0,0 1,0-1,0-1,2 0,-1 1,0-1,0 0,1 1,-1-1,0 0,1 2,-1-2,1 1,-1-1,1 1,1 0,-1 0,2-1,4-2,1 1,-1 0,1 1,1-1,-2 1,2 0,-2 1,20-1,82 4,-52 0,907-2,-932-1,58-10,-58 7,58-3,597 8,-669-1,-1 1,0 1,0 0,0 2,0-1,33 12,-49-14,0 0,-1-1,1 1,-1-1,2 1,-2 0,0 0,1 0,-1 1,0-1,0 0,0 1,0-2,0 1,0 1,0-1,0 1,0 0,-1-1,1 0,-1 1,2-1,-2 1,0 0,1-1,-1 1,0-1,0 1,0-1,-1 1,1 0,0 0,-2-2,2 2,-1 0,0 1,-3 5,-1 0,-1-1,0 1,0-1,-10 9,-2 4,10-12,1-1,-2 0,2 0,-19 10,18-12,-1 1,1 0,0 1,1 0,-10 10,8-9,2 0,-3 0,2-1,-2 0,1 0,-2-1,2-1,-2 1,-22 8,19-9,1 0,1 2,-1-1,1 1,1 2,0-2,-12 12,-23 31,32-34,1 0,-2-2,0 1,0-1,-2-1,0 0,-2 0,-34 17,-29 1,-48 22,117-47,1 0,-1 0,2 2,-1-1,-13 13,20-16,1 0,1 1,0-1,0 1,-1-1,1 2,1-2,0 2,0-1,1 0,-1 0,1 1,1-1,-2 10,5 24,0-45,0 1,1-1,0 2,1-2,0 2,-1-1,2 2,-1-2,0 1,10-5,62-31,-65 35,0-1,0-1,-2 0,1 0,0-2,-2 1,1-1,-1 1,0-2,7-10,-13 15,0 1,0-1,0 1,-1-1,0 0,0 0,-1 0,0-1,0 1,0 0,-1 0,1-1,-1 1,-1 0,1 0,-1 0,0-1,-1 2,1-2,-1 2,0-2,-1 2,0-1,-5-9,1 6,1 0,0 1,-2-1,1 1,-1 0,0 1,-1-1,1 1,-2 0,1 1,-1-1,1 2,-2 0,0 1,1-1,-1 0,-13-1,-21-1,-1 2,2 1,-2 2,-51 5,-13-1,86-3,1 0,-1 1,2 2,-1 0,0 1,0 1,1 1,0 1,1 0,0 1,0 1,0 1,2 1,-23 16,31-18,2 1,0 0,1 0,0 1,1-1,-11 24,-22 28,23-37,1 1,-23 51,12-21,24-50,0-1,1 1,0-1,0 1,1-1,0 1,-1 0,1 0,1 0,0-1,0 1,3 7,-2-9,0 0,1-1,-1 1,1 0,0-1,0 1,0-1,0 0,2 0,-1 1,-1-2,1 1,0 0,2-1,-2 0,0 1,1-1,1 0,3 1,29 13,0-3,2-1,-1-1,59 9,-57-15,-1-3,42-1,-55-2,-1 1,2 0,-2 2,1 1,-1 1,1 1,32 10,-35-7,2 2,1-1,0-1,1-1,-1 0,2-2,0-1,48 2,-51-6,0-1,30-4,-46 4,-1-1,2-1,-1 2,-1-2,-1-1,2 1,-1-1,0 0,11-8,-2 2,1 0,-1 1,2 0,37-11,19-9,-73 27,1 1,-1 0,2-1,-2 0,1 0,-1 0,0 1,0-2,4-4,2-5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31:14.3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41:11.6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836 224,'-91'-1,"-99"4,178 1,0 0,0 1,1 2,0 1,-1-1,1 2,1 0,-1 2,1 0,0 2,-9 12,-16 30,-47 95,43-75,35-68,1 2,-1-2,1 2,0-1,1 1,-1 0,1 0,0 0,0 0,0 0,1 2,0-1,0 0,0 0,1-1,0 16,1 15,1 1,10 74,1 21,-10-101,0 0,2-2,0-1,1 1,1 0,0-2,2 0,0 0,15 38,-20-59,0-3,0 2,1-2,-1 1,1-1,0 0,0-1,1-1,-1 1,0-1,1 1,0-3,0 1,0 0,0-3,0 3,8-2,15 3,-1-1,45-8,-32 1,44 5,63-6,-146 4,1-2,-1 2,0-2,1 0,-1 2,0-1,0-1,0-2,0 2,0 0,0 1,0-3,0 2,0-2,-1 1,1 1,0-2,1-5,0 0,0-2,0 2,0-2,0 0,-1 0,3-20,-2 2,-1 0,0 0,-1-1,-1-52,-2 71,0-1,0 1,0 0,0 0,-1 0,0 2,0-2,-1 2,-7-19,3 10,-1 0,1 1,-2 1,-10-15,10 18,-1 4,1-2,-1 4,0-2,0 1,0 3,-1-1,1 1,-24-2,-10 3,-59 8,30 1,38-5,0 4,-59 18,75-15,0 4,0 0,1 2,0 1,0 3,-19 23,29-29,1 0,0 1,1 1,0 0,0 2,0-1,1 1,0 1,1-1,0 1,-7 32,-3 19,-15 121,27-168,2-13,0-1,0 1,1 1,0-1,-1 0,1-1,0 1,1 0,-1 0,1 1,0-3,0 3,0-1,0-2,0 3,1-3,0 2,2 6,0-4,1 2,-1-2,1-1,0 1,0-2,1 2,-1-3,1 1,9 8,10 3,-1 0,1-3,1-3,29 9,-21-7,43 30,-38-20,-4-6,1-4,-1-3,59 6,-75-19,0-2,0 1,0-5,-1 1,1-2,-1-2,0-2,23-20,-11 8,52-24,-74 45,0 0,1-1,-1-1,0 1,0-1,-1-1,1-2,-1 2,0-2,0-1,11-21,-13 22,-1-2,0 0,0-1,-1 1,0 0,0-2,0 0,-1 0,0 1,0-1,-1 0,0 0,0 1,-1-23,1 8,-2-3,0 1,0 2,-2-2,0 1,0 1,-2-2,0 3,0-1,-2 1,-13-45,14 49,2 0,-1 0,1-1,1 1,0-2,-1-40,-1 2,2 31,0 0,-1 2,-1-2,-1 2,0-1,-1 1,-1 2,-9-28,-12-51,27 92,-1-1,0 2,-1 1,0-3,0 2,-1 2,1-2,-1 2,-1-1,1 1,-13-17,3 8,-1 0,-1 2,0 2,0 1,-1 2,1 0,-2 2,1 2,-1 0,0 4,0-1,0 3,-27 1,-8 2,33-2,-1 0,1 4,-1 0,1 3,0 1,0 1,0 4,-29 18,3 0,39-27,1 2,-1 0,1-1,0 3,-1-1,2 1,-1 1,0 0,1 1,-8 12,11-15,1 2,-1 1,1-1,0 0,1 1,-1 1,1-2,0 0,0 2,0-1,0 1,1-2,0 2,0-1,0 1,0-2,1 2,0-2,0 1,0 1,0-2,1 0,0 1,0 1,0-2,3 8,3 8,-1-1,2 0,0-2,0 0,1 0,22 32,-15-31,0 0,29 24,7 6,-25-20,1-2,38 30,-52-50,0 0,1-2,0 1,-1-5,1 1,28 1,-24-5,-1-1,0-3,1 0,34-16,-45 13,1 1,-1-1,0-2,0 0,-1 0,1 0,-1-2,0-2,-1 2,0-2,9-18,-7 13,-1 0,0-1,0 1,-1-2,0 0,-1-2,0 2,-1-2,0-2,-1 3,0-1,-1-2,-1 0,2-36,-4 45,0 1,0 1,-1-2,0 1,-1-1,1 1,-2 1,1-2,-1 3,0-3,0 2,-1 0,0 1,-1 1,1-2,-11-18,9 14,1 1,-2 0,1 1,-1 0,0 3,-1-3,0 2,0 2,-1-1,1 1,-1 1,-1 1,-19-14,10 8,0 4,-1 0,0 2,-1 0,1 3,-33-1,-10 3,40 1,0 1,0 2,0 4,0-1,0 3,-43 19,59-17,-1-3,1 2,0 1,0-1,1 2,-1 0,1 0,0 2,0 0,1 0,0 0,0 0,0 2,1 0,-7 23,7-12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https://github.com/swiftsolves-msft/dashboards/tree/master/MicrosoftSecurityNavigation</a:t>
            </a:r>
          </a:p>
          <a:p>
            <a:endParaRPr lang="en-US" dirty="0"/>
          </a:p>
          <a:p>
            <a:r>
              <a:rPr lang="en-US" dirty="0"/>
              <a:t>Changes Occurring: 9/22/2020</a:t>
            </a:r>
          </a:p>
          <a:p>
            <a:r>
              <a:rPr lang="en-US" dirty="0"/>
              <a:t>https://www.microsoft.com/security/blog/?p=91813</a:t>
            </a:r>
          </a:p>
          <a:p>
            <a:endParaRPr lang="en-US" dirty="0"/>
          </a:p>
          <a:p>
            <a:r>
              <a:rPr lang="en-US" dirty="0"/>
              <a:t>Portal Docs: https://docs.microsoft.com/en-us/microsoft-365/security/mtp/portals?view=o365-worldwide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  <a:p>
            <a:endParaRPr lang="en-US" b="1" dirty="0"/>
          </a:p>
          <a:p>
            <a:r>
              <a:rPr lang="en-US" i="1" dirty="0"/>
              <a:t>https://azure.microsoft.com/en-us/offers/sentinel-microsoft-365-offer/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12/1/2021 4:28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13" Type="http://schemas.openxmlformats.org/officeDocument/2006/relationships/hyperlink" Target="https://github.com/swiftsolves-msft/dashboards/tree/master/MicrosoftSecurityNavigation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12" Type="http://schemas.openxmlformats.org/officeDocument/2006/relationships/hyperlink" Target="https://security.microsof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1" Type="http://schemas.openxmlformats.org/officeDocument/2006/relationships/customXml" Target="../ink/ink7.xml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50" Type="http://schemas.openxmlformats.org/officeDocument/2006/relationships/image" Target="../media/image25.png"/><Relationship Id="rId55" Type="http://schemas.openxmlformats.org/officeDocument/2006/relationships/customXml" Target="../ink/ink24.xml"/><Relationship Id="rId63" Type="http://schemas.openxmlformats.org/officeDocument/2006/relationships/customXml" Target="../ink/ink28.xml"/><Relationship Id="rId68" Type="http://schemas.openxmlformats.org/officeDocument/2006/relationships/customXml" Target="../ink/ink32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0.xml"/><Relationship Id="rId11" Type="http://schemas.openxmlformats.org/officeDocument/2006/relationships/customXml" Target="../ink/ink4.xml"/><Relationship Id="rId24" Type="http://schemas.openxmlformats.org/officeDocument/2006/relationships/image" Target="../media/image22.png"/><Relationship Id="rId32" Type="http://schemas.openxmlformats.org/officeDocument/2006/relationships/image" Target="../media/image220.png"/><Relationship Id="rId37" Type="http://schemas.openxmlformats.org/officeDocument/2006/relationships/image" Target="../media/image15.png"/><Relationship Id="rId40" Type="http://schemas.openxmlformats.org/officeDocument/2006/relationships/customXml" Target="../ink/ink17.xml"/><Relationship Id="rId45" Type="http://schemas.openxmlformats.org/officeDocument/2006/relationships/customXml" Target="../ink/ink20.xml"/><Relationship Id="rId53" Type="http://schemas.openxmlformats.org/officeDocument/2006/relationships/customXml" Target="../ink/ink23.xml"/><Relationship Id="rId58" Type="http://schemas.openxmlformats.org/officeDocument/2006/relationships/image" Target="../media/image29.png"/><Relationship Id="rId66" Type="http://schemas.openxmlformats.org/officeDocument/2006/relationships/customXml" Target="../ink/ink30.xml"/><Relationship Id="rId5" Type="http://schemas.openxmlformats.org/officeDocument/2006/relationships/customXml" Target="../ink/ink1.xml"/><Relationship Id="rId61" Type="http://schemas.openxmlformats.org/officeDocument/2006/relationships/customXml" Target="../ink/ink27.xml"/><Relationship Id="rId19" Type="http://schemas.openxmlformats.org/officeDocument/2006/relationships/customXml" Target="../ink/ink6.xml"/><Relationship Id="rId22" Type="http://schemas.openxmlformats.org/officeDocument/2006/relationships/image" Target="../media/image11.png"/><Relationship Id="rId30" Type="http://schemas.openxmlformats.org/officeDocument/2006/relationships/image" Target="../media/image210.png"/><Relationship Id="rId35" Type="http://schemas.openxmlformats.org/officeDocument/2006/relationships/customXml" Target="../ink/ink13.xml"/><Relationship Id="rId43" Type="http://schemas.openxmlformats.org/officeDocument/2006/relationships/customXml" Target="../ink/ink19.xml"/><Relationship Id="rId48" Type="http://schemas.openxmlformats.org/officeDocument/2006/relationships/image" Target="../media/image240.png"/><Relationship Id="rId56" Type="http://schemas.openxmlformats.org/officeDocument/2006/relationships/image" Target="../media/image28.png"/><Relationship Id="rId64" Type="http://schemas.openxmlformats.org/officeDocument/2006/relationships/customXml" Target="../ink/ink29.xml"/><Relationship Id="rId69" Type="http://schemas.openxmlformats.org/officeDocument/2006/relationships/customXml" Target="../ink/ink33.xml"/><Relationship Id="rId8" Type="http://schemas.openxmlformats.org/officeDocument/2006/relationships/image" Target="../media/image190.png"/><Relationship Id="rId51" Type="http://schemas.openxmlformats.org/officeDocument/2006/relationships/customXml" Target="../ink/ink22.xml"/><Relationship Id="rId72" Type="http://schemas.openxmlformats.org/officeDocument/2006/relationships/image" Target="../media/image33.png"/><Relationship Id="rId3" Type="http://schemas.openxmlformats.org/officeDocument/2006/relationships/image" Target="../media/image16.png"/><Relationship Id="rId12" Type="http://schemas.openxmlformats.org/officeDocument/2006/relationships/image" Target="../media/image21.png"/><Relationship Id="rId25" Type="http://schemas.openxmlformats.org/officeDocument/2006/relationships/customXml" Target="../ink/ink9.xml"/><Relationship Id="rId33" Type="http://schemas.openxmlformats.org/officeDocument/2006/relationships/customXml" Target="../ink/ink12.xml"/><Relationship Id="rId38" Type="http://schemas.openxmlformats.org/officeDocument/2006/relationships/customXml" Target="../ink/ink15.xml"/><Relationship Id="rId59" Type="http://schemas.openxmlformats.org/officeDocument/2006/relationships/customXml" Target="../ink/ink26.xml"/><Relationship Id="rId67" Type="http://schemas.openxmlformats.org/officeDocument/2006/relationships/customXml" Target="../ink/ink31.xml"/><Relationship Id="rId20" Type="http://schemas.openxmlformats.org/officeDocument/2006/relationships/image" Target="../media/image211.png"/><Relationship Id="rId41" Type="http://schemas.openxmlformats.org/officeDocument/2006/relationships/customXml" Target="../ink/ink18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23" Type="http://schemas.openxmlformats.org/officeDocument/2006/relationships/customXml" Target="../ink/ink8.xml"/><Relationship Id="rId28" Type="http://schemas.openxmlformats.org/officeDocument/2006/relationships/image" Target="../media/image6.png"/><Relationship Id="rId36" Type="http://schemas.openxmlformats.org/officeDocument/2006/relationships/customXml" Target="../ink/ink14.xml"/><Relationship Id="rId49" Type="http://schemas.openxmlformats.org/officeDocument/2006/relationships/customXml" Target="../ink/ink21.xml"/><Relationship Id="rId57" Type="http://schemas.openxmlformats.org/officeDocument/2006/relationships/customXml" Target="../ink/ink25.xml"/><Relationship Id="rId10" Type="http://schemas.openxmlformats.org/officeDocument/2006/relationships/image" Target="../media/image20.png"/><Relationship Id="rId31" Type="http://schemas.openxmlformats.org/officeDocument/2006/relationships/customXml" Target="../ink/ink11.xml"/><Relationship Id="rId44" Type="http://schemas.openxmlformats.org/officeDocument/2006/relationships/image" Target="../media/image24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image" Target="../media/image32.png"/><Relationship Id="rId73" Type="http://schemas.openxmlformats.org/officeDocument/2006/relationships/customXml" Target="../ink/ink36.xml"/><Relationship Id="rId4" Type="http://schemas.openxmlformats.org/officeDocument/2006/relationships/hyperlink" Target="https://azure.microsoft.com/en-us/offers/sentinel-microsoft-365-offer/" TargetMode="External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70.png"/><Relationship Id="rId39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zurecloudai.blog/2021/12/01/using-the-microsoft-sentinel-cost-workbook/?WT.mc_id=m365-0000-rotr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Microsoft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9313795" y="2657765"/>
            <a:ext cx="2700154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Microsoft Defender for Cloud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(Azure Security Center)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(Azure Defender)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514021" y="2658211"/>
            <a:ext cx="2163884" cy="825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1233149" y="3646224"/>
            <a:ext cx="288551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4251864" y="3646225"/>
            <a:ext cx="3322734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Microsoft Defender </a:t>
            </a:r>
            <a:r>
              <a:rPr lang="en-US" sz="1400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Endpoint</a:t>
            </a:r>
            <a:endParaRPr lang="en-US" sz="1400" b="1" dirty="0">
              <a:solidFill>
                <a:schemeClr val="tx1"/>
              </a:solidFill>
              <a:hlinkClick r:id="rId7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7" y="2658211"/>
            <a:ext cx="299937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Office 365</a:t>
            </a:r>
            <a:endParaRPr lang="en-US" sz="1400" b="1" dirty="0">
              <a:solidFill>
                <a:schemeClr val="tx1"/>
              </a:solidFill>
              <a:hlinkClick r:id="rId8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6146526" y="2657765"/>
            <a:ext cx="3062729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Defender for Cloud Apps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1"/>
            <a:ext cx="0" cy="564276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4"/>
            <a:ext cx="0" cy="59261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7645390" y="3646225"/>
            <a:ext cx="3062728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AA53C-3902-4081-B3E7-79AD8EC05154}"/>
              </a:ext>
            </a:extLst>
          </p:cNvPr>
          <p:cNvSpPr/>
          <p:nvPr/>
        </p:nvSpPr>
        <p:spPr>
          <a:xfrm>
            <a:off x="814251" y="4992751"/>
            <a:ext cx="1056349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2"/>
              </a:rPr>
              <a:t>Microsoft 365 Security Center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28B63E2-BC25-44FB-A37B-FBBB86B69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7014"/>
            <a:ext cx="3005034" cy="41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3D04D-32FD-4A48-A3A4-D49C1B78AA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419" y="5044371"/>
            <a:ext cx="941714" cy="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</p:cNvCxnSpPr>
          <p:nvPr/>
        </p:nvCxnSpPr>
        <p:spPr>
          <a:xfrm>
            <a:off x="3520091" y="5067918"/>
            <a:ext cx="0" cy="117823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589943-F6E4-442E-B872-36A0F08D599B}"/>
              </a:ext>
            </a:extLst>
          </p:cNvPr>
          <p:cNvCxnSpPr>
            <a:cxnSpLocks/>
          </p:cNvCxnSpPr>
          <p:nvPr/>
        </p:nvCxnSpPr>
        <p:spPr>
          <a:xfrm>
            <a:off x="1982371" y="5067918"/>
            <a:ext cx="0" cy="7203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109089" y="3619347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(CWPP)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68062"/>
            <a:ext cx="2395764" cy="47692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Microsoft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199"/>
            <a:ext cx="5886994" cy="724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199"/>
            <a:ext cx="1590349" cy="7318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Defender for 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731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Microsoft 365 Defender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109887" cy="714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Endpoint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261340" cy="615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O365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88816" y="5216438"/>
            <a:ext cx="1236547" cy="8661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68062"/>
            <a:ext cx="1037146" cy="50172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68062"/>
            <a:ext cx="480912" cy="50172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68062"/>
            <a:ext cx="2177428" cy="47692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Office 365 </a:t>
            </a:r>
            <a:r>
              <a:rPr lang="en-US" sz="1050" dirty="0" err="1">
                <a:solidFill>
                  <a:schemeClr val="tx1"/>
                </a:solidFill>
              </a:rPr>
              <a:t>EmailDelivery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4884401"/>
            <a:ext cx="1064203" cy="414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Identity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(coming soon)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 + </a:t>
            </a:r>
            <a:r>
              <a:rPr lang="en-US" dirty="0">
                <a:hlinkClick r:id="rId4"/>
              </a:rPr>
              <a:t>E5 Offer 5mb/per user/per day toward data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488160" y="2726426"/>
              <a:ext cx="34776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4216" y="2618426"/>
                <a:ext cx="455289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195228" y="5395529"/>
              <a:ext cx="845640" cy="71339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228" y="5287385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724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2"/>
            <a:ext cx="643813" cy="1080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Teams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2661414" y="121028"/>
              <a:ext cx="597600" cy="279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7414" y="13028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6"/>
              <a:ext cx="368640" cy="72390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1022" y="3556788"/>
                <a:ext cx="476175" cy="93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46105" y="3065855"/>
              <a:ext cx="1302840" cy="32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2105" y="2957855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6"/>
            <a:ext cx="643813" cy="715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846641" y="2831244"/>
              <a:ext cx="486000" cy="5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92641" y="2722489"/>
                <a:ext cx="593640" cy="268988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6137704"/>
            <a:ext cx="12613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4928" y="4285255"/>
                <a:ext cx="765360" cy="955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25828" y="5510599"/>
              <a:ext cx="802080" cy="47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28" y="5402680"/>
                <a:ext cx="909720" cy="693918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68809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85263" y="6246151"/>
              <a:ext cx="803880" cy="60845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239" y="613801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5228" y="6280639"/>
              <a:ext cx="832680" cy="394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1588" y="6172639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6"/>
            <a:ext cx="1064203" cy="803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Defender for Cloud Apps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51559" y="5286386"/>
              <a:ext cx="1257625" cy="804802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97553" y="5178359"/>
                <a:ext cx="1365277" cy="1020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502905" y="4525800"/>
              <a:ext cx="1416630" cy="772908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48904" y="4417751"/>
                <a:ext cx="1524272" cy="98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15475" y="6158231"/>
              <a:ext cx="703080" cy="61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61475" y="6050231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MDE Advanced Hunting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731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94746" y="5413455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Cloud Apps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(coming soon)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39FC-7D61-4741-BE17-7AC7E88DD7DD}"/>
              </a:ext>
            </a:extLst>
          </p:cNvPr>
          <p:cNvSpPr/>
          <p:nvPr/>
        </p:nvSpPr>
        <p:spPr>
          <a:xfrm>
            <a:off x="1445283" y="5395529"/>
            <a:ext cx="1074175" cy="1067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(Threat Hunting)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14:cNvPr>
              <p14:cNvContentPartPr/>
              <p14:nvPr/>
            </p14:nvContentPartPr>
            <p14:xfrm>
              <a:off x="1554771" y="4526897"/>
              <a:ext cx="806040" cy="546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01131" y="4419257"/>
                <a:ext cx="9136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14:cNvPr>
              <p14:cNvContentPartPr/>
              <p14:nvPr/>
            </p14:nvContentPartPr>
            <p14:xfrm>
              <a:off x="1614171" y="5463257"/>
              <a:ext cx="735480" cy="9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171" y="5355617"/>
                <a:ext cx="84312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14:cNvPr>
              <p14:cNvContentPartPr/>
              <p14:nvPr/>
            </p14:nvContentPartPr>
            <p14:xfrm>
              <a:off x="2980525" y="4558420"/>
              <a:ext cx="1213560" cy="515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26525" y="4450420"/>
                <a:ext cx="13212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E4FB869-EC07-422A-A497-10CB28EB1094}"/>
                  </a:ext>
                </a:extLst>
              </p14:cNvPr>
              <p14:cNvContentPartPr/>
              <p14:nvPr/>
            </p14:nvContentPartPr>
            <p14:xfrm>
              <a:off x="10850501" y="2990216"/>
              <a:ext cx="368640" cy="27829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E4FB869-EC07-422A-A497-10CB28EB109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796554" y="2882352"/>
                <a:ext cx="476175" cy="493659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5ED57BE-4BD7-48B3-A30A-2D4765464826}"/>
              </a:ext>
            </a:extLst>
          </p:cNvPr>
          <p:cNvSpPr/>
          <p:nvPr/>
        </p:nvSpPr>
        <p:spPr>
          <a:xfrm>
            <a:off x="9194745" y="608028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Alert Evidence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(coming soon)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1F9D93F-8482-41D7-98D6-445D5FFCFB37}"/>
                  </a:ext>
                </a:extLst>
              </p14:cNvPr>
              <p14:cNvContentPartPr/>
              <p14:nvPr/>
            </p14:nvContentPartPr>
            <p14:xfrm>
              <a:off x="9212451" y="3612366"/>
              <a:ext cx="981958" cy="458244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1F9D93F-8482-41D7-98D6-445D5FFCFB3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58458" y="3504374"/>
                <a:ext cx="1089585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819832C-5AF7-468A-A149-2FFD22F42EEA}"/>
                  </a:ext>
                </a:extLst>
              </p14:cNvPr>
              <p14:cNvContentPartPr/>
              <p14:nvPr/>
            </p14:nvContentPartPr>
            <p14:xfrm>
              <a:off x="4802961" y="120874"/>
              <a:ext cx="958022" cy="279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819832C-5AF7-468A-A149-2FFD22F42EE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48958" y="12874"/>
                <a:ext cx="1065669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311FFBB-C25D-46F8-A364-92306515019B}"/>
                  </a:ext>
                </a:extLst>
              </p14:cNvPr>
              <p14:cNvContentPartPr/>
              <p14:nvPr/>
            </p14:nvContentPartPr>
            <p14:xfrm>
              <a:off x="7874301" y="3726194"/>
              <a:ext cx="665669" cy="458244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311FFBB-C25D-46F8-A364-92306515019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20328" y="3618202"/>
                <a:ext cx="773256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B3C8616-DBF2-4F67-8830-FEBA4C650203}"/>
                  </a:ext>
                </a:extLst>
              </p14:cNvPr>
              <p14:cNvContentPartPr/>
              <p14:nvPr/>
            </p14:nvContentPartPr>
            <p14:xfrm>
              <a:off x="7903847" y="2907562"/>
              <a:ext cx="665669" cy="458244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B3C8616-DBF2-4F67-8830-FEBA4C65020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49874" y="2799570"/>
                <a:ext cx="773256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AABDBCD-E342-4687-BB23-EF9A2C14508A}"/>
                  </a:ext>
                </a:extLst>
              </p14:cNvPr>
              <p14:cNvContentPartPr/>
              <p14:nvPr/>
            </p14:nvContentPartPr>
            <p14:xfrm>
              <a:off x="9227977" y="4335302"/>
              <a:ext cx="981958" cy="402133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AABDBCD-E342-4687-BB23-EF9A2C1450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73984" y="4227299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BDF8B94-CC90-4FE6-A1BE-D02395C7DF73}"/>
                  </a:ext>
                </a:extLst>
              </p14:cNvPr>
              <p14:cNvContentPartPr/>
              <p14:nvPr/>
            </p14:nvContentPartPr>
            <p14:xfrm>
              <a:off x="9276990" y="4944853"/>
              <a:ext cx="981958" cy="402133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BDF8B94-CC90-4FE6-A1BE-D02395C7DF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22997" y="4836850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9291F9E-50BB-4988-96A8-1C3423D2AD70}"/>
                  </a:ext>
                </a:extLst>
              </p14:cNvPr>
              <p14:cNvContentPartPr/>
              <p14:nvPr/>
            </p14:nvContentPartPr>
            <p14:xfrm>
              <a:off x="9235867" y="5496729"/>
              <a:ext cx="981958" cy="402133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9291F9E-50BB-4988-96A8-1C3423D2AD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1874" y="5388726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ADE331F-FD6A-4376-8780-7E92CAF2D33E}"/>
                  </a:ext>
                </a:extLst>
              </p14:cNvPr>
              <p14:cNvContentPartPr/>
              <p14:nvPr/>
            </p14:nvContentPartPr>
            <p14:xfrm>
              <a:off x="9235867" y="6128510"/>
              <a:ext cx="981958" cy="402133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ADE331F-FD6A-4376-8780-7E92CAF2D33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1874" y="6020507"/>
                <a:ext cx="1089585" cy="6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9CADF0E-3EC3-432C-8EAB-40A342CA6CAE}"/>
                  </a:ext>
                </a:extLst>
              </p14:cNvPr>
              <p14:cNvContentPartPr/>
              <p14:nvPr/>
            </p14:nvContentPartPr>
            <p14:xfrm>
              <a:off x="8976310" y="2880966"/>
              <a:ext cx="981958" cy="458244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9CADF0E-3EC3-432C-8EAB-40A342CA6CA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922317" y="2772974"/>
                <a:ext cx="1089585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33CED99-6CB7-4892-88EE-E9D1010719C4}"/>
                  </a:ext>
                </a:extLst>
              </p14:cNvPr>
              <p14:cNvContentPartPr/>
              <p14:nvPr/>
            </p14:nvContentPartPr>
            <p14:xfrm>
              <a:off x="9556862" y="2888736"/>
              <a:ext cx="981958" cy="458244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33CED99-6CB7-4892-88EE-E9D1010719C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02869" y="2780744"/>
                <a:ext cx="1089585" cy="673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362BBD6-84FE-4B82-8314-3B4F955B7EA8}"/>
                  </a:ext>
                </a:extLst>
              </p14:cNvPr>
              <p14:cNvContentPartPr/>
              <p14:nvPr/>
            </p14:nvContentPartPr>
            <p14:xfrm>
              <a:off x="6151964" y="2829562"/>
              <a:ext cx="1302840" cy="322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362BBD6-84FE-4B82-8314-3B4F955B7EA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97964" y="2721562"/>
                <a:ext cx="14104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425DC5E-9DC5-433B-B423-0C46AF79AADF}"/>
                  </a:ext>
                </a:extLst>
              </p14:cNvPr>
              <p14:cNvContentPartPr/>
              <p14:nvPr/>
            </p14:nvContentPartPr>
            <p14:xfrm>
              <a:off x="2063814" y="117919"/>
              <a:ext cx="597600" cy="2797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425DC5E-9DC5-433B-B423-0C46AF79AA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9814" y="9919"/>
                <a:ext cx="70524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0DF5A-03A3-4039-8B76-BBD3DFB9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Leverage Microsoft Sentinel Cost Workbook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4D334-239F-44C2-90FD-760A0096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015" y="666728"/>
            <a:ext cx="3912955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7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94114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 dirty="0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Cloud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Endpoint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Identity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Office 365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Defender for Cloud Apps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dirty="0">
                <a:solidFill>
                  <a:srgbClr val="FF0000"/>
                </a:solidFill>
                <a:latin typeface="Segoe UI"/>
              </a:rPr>
              <a:t>* This list may change without notification.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1000039" y="1766518"/>
            <a:ext cx="1282686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 dirty="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 dirty="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Microsoft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746</Words>
  <Application>Microsoft Office PowerPoint</Application>
  <PresentationFormat>Widescreen</PresentationFormat>
  <Paragraphs>173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Leverage Microsoft Sentinel Cost Workbook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21</cp:revision>
  <dcterms:created xsi:type="dcterms:W3CDTF">2020-06-03T21:30:55Z</dcterms:created>
  <dcterms:modified xsi:type="dcterms:W3CDTF">2021-12-01T21:43:44Z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